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0" r:id="rId1"/>
  </p:sldMasterIdLst>
  <p:notesMasterIdLst>
    <p:notesMasterId r:id="rId14"/>
  </p:notesMasterIdLst>
  <p:sldIdLst>
    <p:sldId id="716" r:id="rId2"/>
    <p:sldId id="743" r:id="rId3"/>
    <p:sldId id="275" r:id="rId4"/>
    <p:sldId id="272" r:id="rId5"/>
    <p:sldId id="276" r:id="rId6"/>
    <p:sldId id="299" r:id="rId7"/>
    <p:sldId id="277" r:id="rId8"/>
    <p:sldId id="271" r:id="rId9"/>
    <p:sldId id="297" r:id="rId10"/>
    <p:sldId id="293" r:id="rId11"/>
    <p:sldId id="745" r:id="rId12"/>
    <p:sldId id="298" r:id="rId13"/>
  </p:sldIdLst>
  <p:sldSz cx="9144000" cy="5143500" type="screen16x9"/>
  <p:notesSz cx="6799263" cy="9929813"/>
  <p:defaultTextStyle>
    <a:defPPr>
      <a:defRPr lang="sv-S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D7C"/>
    <a:srgbClr val="29B8CC"/>
    <a:srgbClr val="98C21D"/>
    <a:srgbClr val="2D934F"/>
    <a:srgbClr val="6E368C"/>
    <a:srgbClr val="D7007F"/>
    <a:srgbClr val="00A6E2"/>
    <a:srgbClr val="65B2E4"/>
    <a:srgbClr val="5B9BD5"/>
    <a:srgbClr val="02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7" autoAdjust="0"/>
    <p:restoredTop sz="89031" autoAdjust="0"/>
  </p:normalViewPr>
  <p:slideViewPr>
    <p:cSldViewPr snapToGrid="0" snapToObjects="1">
      <p:cViewPr varScale="1">
        <p:scale>
          <a:sx n="150" d="100"/>
          <a:sy n="150" d="100"/>
        </p:scale>
        <p:origin x="336" y="12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347" cy="4964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51343" y="0"/>
            <a:ext cx="2946347" cy="4964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1D8DC4-73F6-40AD-9FEB-24F680BBB2FC}" type="datetimeFigureOut">
              <a:rPr lang="sv-SE" smtClean="0"/>
              <a:t>2023-05-15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4538"/>
            <a:ext cx="6621463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79927" y="4716661"/>
            <a:ext cx="5439410" cy="4468416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9431598"/>
            <a:ext cx="2946347" cy="496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51343" y="9431598"/>
            <a:ext cx="2946347" cy="496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0F054B-763F-4D21-ADAD-01DBBDE23C3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620527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Många aktörer behöver tillsammans driva Blekinges utveckling</a:t>
            </a:r>
          </a:p>
          <a:p>
            <a:r>
              <a:rPr lang="sv-SE" dirty="0"/>
              <a:t>Region Blekinge som organisation är en viktig aktör</a:t>
            </a: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0F054B-763F-4D21-ADAD-01DBBDE23C3C}" type="slidenum">
              <a:rPr lang="sv-SE" smtClean="0"/>
              <a:t>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831162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2 - Förstasid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43000" y="640388"/>
            <a:ext cx="7315200" cy="501594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Corbel" panose="020B0503020204020204" pitchFamily="34" charset="0"/>
                <a:ea typeface="Corbel" panose="020B0503020204020204" pitchFamily="34" charset="0"/>
                <a:cs typeface="Arial" charset="0"/>
              </a:defRPr>
            </a:lvl1pPr>
          </a:lstStyle>
          <a:p>
            <a:pPr lvl="0"/>
            <a:r>
              <a:rPr lang="sv-SE" dirty="0"/>
              <a:t>Rubrik på </a:t>
            </a:r>
            <a:r>
              <a:rPr lang="sv-SE" noProof="0" dirty="0"/>
              <a:t>presentationen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43004" y="1181351"/>
            <a:ext cx="3573379" cy="2097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>
                <a:solidFill>
                  <a:schemeClr val="bg1"/>
                </a:solidFill>
                <a:latin typeface="Corbel" panose="020B0503020204020204" pitchFamily="34" charset="0"/>
                <a:ea typeface="Corbel" panose="020B0503020204020204" pitchFamily="34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err="1"/>
              <a:t>Förnamn</a:t>
            </a:r>
            <a:r>
              <a:rPr lang="en-US" dirty="0"/>
              <a:t> </a:t>
            </a:r>
            <a:r>
              <a:rPr lang="en-US" dirty="0" err="1"/>
              <a:t>Efternamn</a:t>
            </a:r>
            <a:r>
              <a:rPr lang="en-US" dirty="0"/>
              <a:t>, Datum</a:t>
            </a:r>
          </a:p>
        </p:txBody>
      </p:sp>
      <p:pic>
        <p:nvPicPr>
          <p:cNvPr id="4" name="Bildobjekt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3675" y="4267200"/>
            <a:ext cx="1943100" cy="385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02861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2 - Två innehållskolumn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AC988B-1084-4D43-B854-785DADC6AA1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71550" y="1252678"/>
            <a:ext cx="3414182" cy="2858879"/>
          </a:xfrm>
          <a:prstGeom prst="rect">
            <a:avLst/>
          </a:prstGeom>
        </p:spPr>
        <p:txBody>
          <a:bodyPr/>
          <a:lstStyle>
            <a:lvl1pPr>
              <a:defRPr lang="en-US" sz="2000" b="0" i="0" dirty="0">
                <a:latin typeface="Corbel" panose="020B0503020204020204" pitchFamily="34" charset="0"/>
              </a:defRPr>
            </a:lvl1pPr>
            <a:lvl2pPr>
              <a:defRPr lang="en-US" sz="1800" b="0" i="0" dirty="0">
                <a:latin typeface="Corbel" panose="020B0503020204020204" pitchFamily="34" charset="0"/>
              </a:defRPr>
            </a:lvl2pPr>
            <a:lvl3pPr>
              <a:defRPr lang="en-US" sz="1600" b="0" i="0" dirty="0">
                <a:latin typeface="Corbel" panose="020B0503020204020204" pitchFamily="34" charset="0"/>
              </a:defRPr>
            </a:lvl3pPr>
            <a:lvl4pPr>
              <a:defRPr lang="en-US" sz="1600" b="0" i="0" baseline="0" dirty="0">
                <a:latin typeface="Corbel" panose="020B0503020204020204" pitchFamily="34" charset="0"/>
              </a:defRPr>
            </a:lvl4pPr>
            <a:lvl5pPr>
              <a:defRPr lang="en-US" sz="1600" b="0" i="0" dirty="0">
                <a:latin typeface="Corbel" panose="020B0503020204020204" pitchFamily="34" charset="0"/>
              </a:defRPr>
            </a:lvl5pPr>
          </a:lstStyle>
          <a:p>
            <a:pPr lvl="0">
              <a:lnSpc>
                <a:spcPct val="110000"/>
              </a:lnSpc>
            </a:pPr>
            <a:r>
              <a:rPr lang="en-US" dirty="0" err="1"/>
              <a:t>Klicka</a:t>
            </a:r>
            <a:r>
              <a:rPr lang="en-US" dirty="0"/>
              <a:t> </a:t>
            </a:r>
            <a:r>
              <a:rPr lang="en-US" dirty="0" err="1"/>
              <a:t>här</a:t>
            </a:r>
            <a:r>
              <a:rPr lang="en-US" dirty="0"/>
              <a:t> </a:t>
            </a:r>
            <a:r>
              <a:rPr lang="en-US" dirty="0" err="1"/>
              <a:t>för</a:t>
            </a:r>
            <a:r>
              <a:rPr lang="en-US" dirty="0"/>
              <a:t> </a:t>
            </a:r>
            <a:r>
              <a:rPr lang="en-US" dirty="0" err="1"/>
              <a:t>att</a:t>
            </a:r>
            <a:r>
              <a:rPr lang="en-US" dirty="0"/>
              <a:t> </a:t>
            </a:r>
            <a:r>
              <a:rPr lang="en-US" dirty="0" err="1"/>
              <a:t>skapa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punktlista</a:t>
            </a:r>
            <a:endParaRPr lang="en-US" dirty="0"/>
          </a:p>
          <a:p>
            <a:pPr marL="490538" lvl="1" indent="-217488">
              <a:lnSpc>
                <a:spcPct val="110000"/>
              </a:lnSpc>
              <a:spcBef>
                <a:spcPts val="600"/>
              </a:spcBef>
              <a:buSzPct val="80000"/>
              <a:buFont typeface="Corbel" panose="020B0503020204020204" pitchFamily="34" charset="0"/>
              <a:tabLst/>
            </a:pPr>
            <a:r>
              <a:rPr lang="en-US" dirty="0" err="1"/>
              <a:t>Andra</a:t>
            </a:r>
            <a:r>
              <a:rPr lang="en-US" dirty="0"/>
              <a:t> </a:t>
            </a:r>
            <a:r>
              <a:rPr lang="en-US" dirty="0" err="1"/>
              <a:t>nivån</a:t>
            </a:r>
            <a:endParaRPr lang="en-US" dirty="0"/>
          </a:p>
          <a:p>
            <a:pPr marL="763588" lvl="2" indent="-217488">
              <a:lnSpc>
                <a:spcPct val="110000"/>
              </a:lnSpc>
              <a:spcBef>
                <a:spcPts val="600"/>
              </a:spcBef>
              <a:tabLst/>
            </a:pPr>
            <a:r>
              <a:rPr lang="en-US" dirty="0" err="1"/>
              <a:t>Tredje</a:t>
            </a:r>
            <a:r>
              <a:rPr lang="en-US" dirty="0"/>
              <a:t> </a:t>
            </a:r>
            <a:r>
              <a:rPr lang="en-US" dirty="0" err="1"/>
              <a:t>nivån</a:t>
            </a:r>
            <a:endParaRPr lang="en-US" dirty="0"/>
          </a:p>
          <a:p>
            <a:pPr marL="982663" lvl="3" indent="-177800">
              <a:lnSpc>
                <a:spcPct val="110000"/>
              </a:lnSpc>
              <a:spcBef>
                <a:spcPts val="600"/>
              </a:spcBef>
              <a:tabLst/>
            </a:pPr>
            <a:r>
              <a:rPr lang="en-US" dirty="0" err="1"/>
              <a:t>Fjärde</a:t>
            </a:r>
            <a:r>
              <a:rPr lang="en-US" dirty="0"/>
              <a:t> </a:t>
            </a:r>
            <a:r>
              <a:rPr lang="en-US" dirty="0" err="1"/>
              <a:t>nivån</a:t>
            </a:r>
            <a:endParaRPr lang="en-US" dirty="0"/>
          </a:p>
          <a:p>
            <a:pPr marL="1200150" lvl="4" indent="-176213">
              <a:lnSpc>
                <a:spcPct val="110000"/>
              </a:lnSpc>
              <a:spcBef>
                <a:spcPts val="600"/>
              </a:spcBef>
              <a:tabLst/>
            </a:pPr>
            <a:r>
              <a:rPr lang="en-US" dirty="0" err="1"/>
              <a:t>Femte</a:t>
            </a:r>
            <a:r>
              <a:rPr lang="en-US" dirty="0"/>
              <a:t> </a:t>
            </a:r>
            <a:r>
              <a:rPr lang="en-US" dirty="0" err="1"/>
              <a:t>nivån</a:t>
            </a: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1F4F6AE-E656-4606-A7ED-B8738C7C935F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4604425" y="1252678"/>
            <a:ext cx="3546390" cy="2858879"/>
          </a:xfrm>
          <a:prstGeom prst="rect">
            <a:avLst/>
          </a:prstGeom>
        </p:spPr>
        <p:txBody>
          <a:bodyPr/>
          <a:lstStyle>
            <a:lvl1pPr>
              <a:defRPr lang="en-US" sz="2000" b="0" i="0" dirty="0">
                <a:latin typeface="Corbel" panose="020B0503020204020204" pitchFamily="34" charset="0"/>
              </a:defRPr>
            </a:lvl1pPr>
            <a:lvl2pPr>
              <a:defRPr lang="en-US" sz="1800" b="0" i="0" dirty="0">
                <a:latin typeface="Corbel" panose="020B0503020204020204" pitchFamily="34" charset="0"/>
              </a:defRPr>
            </a:lvl2pPr>
            <a:lvl3pPr>
              <a:defRPr lang="en-US" sz="1600" b="0" i="0" dirty="0">
                <a:latin typeface="Corbel" panose="020B0503020204020204" pitchFamily="34" charset="0"/>
              </a:defRPr>
            </a:lvl3pPr>
            <a:lvl4pPr>
              <a:defRPr lang="en-US" sz="1600" b="0" i="0" baseline="0" dirty="0">
                <a:latin typeface="Corbel" panose="020B0503020204020204" pitchFamily="34" charset="0"/>
              </a:defRPr>
            </a:lvl4pPr>
            <a:lvl5pPr>
              <a:defRPr lang="en-US" sz="1600" b="0" i="0" dirty="0">
                <a:latin typeface="Corbel" panose="020B0503020204020204" pitchFamily="34" charset="0"/>
              </a:defRPr>
            </a:lvl5pPr>
          </a:lstStyle>
          <a:p>
            <a:pPr lvl="0">
              <a:lnSpc>
                <a:spcPct val="110000"/>
              </a:lnSpc>
            </a:pPr>
            <a:r>
              <a:rPr lang="en-US" dirty="0" err="1"/>
              <a:t>Klicka</a:t>
            </a:r>
            <a:r>
              <a:rPr lang="en-US" dirty="0"/>
              <a:t> </a:t>
            </a:r>
            <a:r>
              <a:rPr lang="en-US" dirty="0" err="1"/>
              <a:t>här</a:t>
            </a:r>
            <a:r>
              <a:rPr lang="en-US" dirty="0"/>
              <a:t> </a:t>
            </a:r>
            <a:r>
              <a:rPr lang="en-US" dirty="0" err="1"/>
              <a:t>för</a:t>
            </a:r>
            <a:r>
              <a:rPr lang="en-US" dirty="0"/>
              <a:t> </a:t>
            </a:r>
            <a:r>
              <a:rPr lang="en-US" dirty="0" err="1"/>
              <a:t>att</a:t>
            </a:r>
            <a:r>
              <a:rPr lang="en-US" dirty="0"/>
              <a:t> </a:t>
            </a:r>
            <a:r>
              <a:rPr lang="en-US" dirty="0" err="1"/>
              <a:t>skapa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punktlista</a:t>
            </a:r>
            <a:endParaRPr lang="en-US" dirty="0"/>
          </a:p>
          <a:p>
            <a:pPr marL="490538" lvl="1" indent="-217488">
              <a:lnSpc>
                <a:spcPct val="110000"/>
              </a:lnSpc>
              <a:spcBef>
                <a:spcPts val="600"/>
              </a:spcBef>
              <a:buSzPct val="80000"/>
              <a:buFont typeface="Corbel" panose="020B0503020204020204" pitchFamily="34" charset="0"/>
              <a:tabLst/>
            </a:pPr>
            <a:r>
              <a:rPr lang="en-US" dirty="0" err="1"/>
              <a:t>Andra</a:t>
            </a:r>
            <a:r>
              <a:rPr lang="en-US" dirty="0"/>
              <a:t> </a:t>
            </a:r>
            <a:r>
              <a:rPr lang="en-US" dirty="0" err="1"/>
              <a:t>nivån</a:t>
            </a:r>
            <a:endParaRPr lang="en-US" dirty="0"/>
          </a:p>
          <a:p>
            <a:pPr marL="763588" lvl="2" indent="-217488">
              <a:lnSpc>
                <a:spcPct val="110000"/>
              </a:lnSpc>
              <a:spcBef>
                <a:spcPts val="600"/>
              </a:spcBef>
              <a:tabLst/>
            </a:pPr>
            <a:r>
              <a:rPr lang="en-US" dirty="0" err="1"/>
              <a:t>Tredje</a:t>
            </a:r>
            <a:r>
              <a:rPr lang="en-US" dirty="0"/>
              <a:t> </a:t>
            </a:r>
            <a:r>
              <a:rPr lang="en-US" dirty="0" err="1"/>
              <a:t>nivån</a:t>
            </a:r>
            <a:endParaRPr lang="en-US" dirty="0"/>
          </a:p>
          <a:p>
            <a:pPr marL="982663" lvl="3" indent="-177800">
              <a:lnSpc>
                <a:spcPct val="110000"/>
              </a:lnSpc>
              <a:spcBef>
                <a:spcPts val="600"/>
              </a:spcBef>
              <a:tabLst/>
            </a:pPr>
            <a:r>
              <a:rPr lang="en-US" dirty="0" err="1"/>
              <a:t>Fjärde</a:t>
            </a:r>
            <a:r>
              <a:rPr lang="en-US" dirty="0"/>
              <a:t> </a:t>
            </a:r>
            <a:r>
              <a:rPr lang="en-US" dirty="0" err="1"/>
              <a:t>nivån</a:t>
            </a:r>
            <a:endParaRPr lang="en-US" dirty="0"/>
          </a:p>
          <a:p>
            <a:pPr marL="1200150" lvl="4" indent="-176213">
              <a:lnSpc>
                <a:spcPct val="110000"/>
              </a:lnSpc>
              <a:spcBef>
                <a:spcPts val="600"/>
              </a:spcBef>
              <a:tabLst/>
            </a:pPr>
            <a:r>
              <a:rPr lang="en-US" dirty="0" err="1"/>
              <a:t>Femte</a:t>
            </a:r>
            <a:r>
              <a:rPr lang="en-US" dirty="0"/>
              <a:t> </a:t>
            </a:r>
            <a:r>
              <a:rPr lang="en-US" dirty="0" err="1"/>
              <a:t>nivån</a:t>
            </a:r>
            <a:endParaRPr lang="en-US" dirty="0"/>
          </a:p>
        </p:txBody>
      </p:sp>
      <p:sp>
        <p:nvSpPr>
          <p:cNvPr id="5" name="Title 17">
            <a:extLst>
              <a:ext uri="{FF2B5EF4-FFF2-40B4-BE49-F238E27FC236}">
                <a16:creationId xmlns:a16="http://schemas.microsoft.com/office/drawing/2014/main" id="{ACB0A2A9-7860-43A7-A983-DCC3FEC3C1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71552" y="742157"/>
            <a:ext cx="5972946" cy="510521"/>
          </a:xfrm>
          <a:prstGeom prst="rect">
            <a:avLst/>
          </a:prstGeom>
        </p:spPr>
        <p:txBody>
          <a:bodyPr/>
          <a:lstStyle>
            <a:lvl1pPr>
              <a:defRPr sz="2400" b="1">
                <a:latin typeface="Corbel" panose="020B0503020204020204" pitchFamily="34" charset="0"/>
                <a:ea typeface="Corbel" panose="020B0503020204020204" pitchFamily="34" charset="0"/>
                <a:cs typeface="Arial" charset="0"/>
              </a:defRPr>
            </a:lvl1pPr>
          </a:lstStyle>
          <a:p>
            <a:r>
              <a:rPr lang="en-US" dirty="0" err="1"/>
              <a:t>Skriv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rubrik</a:t>
            </a:r>
            <a:r>
              <a:rPr lang="en-US" dirty="0"/>
              <a:t> </a:t>
            </a:r>
            <a:r>
              <a:rPr lang="en-US" dirty="0" err="1"/>
              <a:t>här</a:t>
            </a:r>
            <a:endParaRPr lang="en-US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4CAB0F34-A439-4391-805B-578CC2F9F9E4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205815" y="4734969"/>
            <a:ext cx="3573379" cy="2097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950" cap="all" baseline="0">
                <a:solidFill>
                  <a:schemeClr val="bg1"/>
                </a:solidFill>
                <a:latin typeface="Corbel" panose="020B0503020204020204" pitchFamily="34" charset="0"/>
                <a:ea typeface="Corbel" panose="020B0503020204020204" pitchFamily="34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SKRIV VERKSAMHETSNAMN HÄR</a:t>
            </a:r>
          </a:p>
        </p:txBody>
      </p:sp>
    </p:spTree>
    <p:extLst>
      <p:ext uri="{BB962C8B-B14F-4D97-AF65-F5344CB8AC3E}">
        <p14:creationId xmlns:p14="http://schemas.microsoft.com/office/powerpoint/2010/main" val="3278397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2 - Jämförels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0F87D079-CA06-42AC-A657-9F6CD546ED4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971551" y="1252678"/>
            <a:ext cx="3452966" cy="497939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 i="0" baseline="0">
                <a:latin typeface="Corbel" panose="020B0503020204020204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 err="1"/>
              <a:t>Jämförelse</a:t>
            </a:r>
            <a:r>
              <a:rPr lang="en-US" dirty="0"/>
              <a:t> 1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6C720DA5-7F30-4D06-841E-EAC9CFC08467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971549" y="1750616"/>
            <a:ext cx="3452967" cy="2347971"/>
          </a:xfrm>
          <a:prstGeom prst="rect">
            <a:avLst/>
          </a:prstGeom>
        </p:spPr>
        <p:txBody>
          <a:bodyPr/>
          <a:lstStyle>
            <a:lvl1pPr>
              <a:defRPr lang="en-US" sz="2000" b="0" i="0" dirty="0">
                <a:latin typeface="Corbel" panose="020B0503020204020204" pitchFamily="34" charset="0"/>
              </a:defRPr>
            </a:lvl1pPr>
            <a:lvl2pPr>
              <a:defRPr lang="en-US" sz="1800" b="0" i="0" dirty="0">
                <a:latin typeface="Corbel" panose="020B0503020204020204" pitchFamily="34" charset="0"/>
              </a:defRPr>
            </a:lvl2pPr>
            <a:lvl3pPr>
              <a:defRPr lang="en-US" sz="1600" b="0" i="0" dirty="0">
                <a:latin typeface="Corbel" panose="020B0503020204020204" pitchFamily="34" charset="0"/>
              </a:defRPr>
            </a:lvl3pPr>
            <a:lvl4pPr>
              <a:defRPr lang="en-US" sz="1600" b="0" i="0" baseline="0" dirty="0">
                <a:latin typeface="Corbel" panose="020B0503020204020204" pitchFamily="34" charset="0"/>
              </a:defRPr>
            </a:lvl4pPr>
            <a:lvl5pPr>
              <a:defRPr lang="en-US" sz="1600" b="0" i="0" dirty="0">
                <a:latin typeface="Corbel" panose="020B0503020204020204" pitchFamily="34" charset="0"/>
              </a:defRPr>
            </a:lvl5pPr>
          </a:lstStyle>
          <a:p>
            <a:pPr lvl="0">
              <a:lnSpc>
                <a:spcPct val="110000"/>
              </a:lnSpc>
            </a:pPr>
            <a:r>
              <a:rPr lang="en-US" dirty="0" err="1"/>
              <a:t>Klicka</a:t>
            </a:r>
            <a:r>
              <a:rPr lang="en-US" dirty="0"/>
              <a:t> </a:t>
            </a:r>
            <a:r>
              <a:rPr lang="en-US" dirty="0" err="1"/>
              <a:t>här</a:t>
            </a:r>
            <a:r>
              <a:rPr lang="en-US" dirty="0"/>
              <a:t> </a:t>
            </a:r>
            <a:r>
              <a:rPr lang="en-US" dirty="0" err="1"/>
              <a:t>för</a:t>
            </a:r>
            <a:r>
              <a:rPr lang="en-US" dirty="0"/>
              <a:t> </a:t>
            </a:r>
            <a:r>
              <a:rPr lang="en-US" dirty="0" err="1"/>
              <a:t>att</a:t>
            </a:r>
            <a:r>
              <a:rPr lang="en-US" dirty="0"/>
              <a:t> </a:t>
            </a:r>
            <a:r>
              <a:rPr lang="en-US" dirty="0" err="1"/>
              <a:t>skapa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punktlista</a:t>
            </a:r>
            <a:endParaRPr lang="en-US" dirty="0"/>
          </a:p>
          <a:p>
            <a:pPr marL="490538" lvl="1" indent="-217488">
              <a:lnSpc>
                <a:spcPct val="110000"/>
              </a:lnSpc>
              <a:spcBef>
                <a:spcPts val="600"/>
              </a:spcBef>
              <a:buSzPct val="80000"/>
              <a:buFont typeface="Corbel" panose="020B0503020204020204" pitchFamily="34" charset="0"/>
              <a:tabLst/>
            </a:pPr>
            <a:r>
              <a:rPr lang="en-US" dirty="0" err="1"/>
              <a:t>Andra</a:t>
            </a:r>
            <a:r>
              <a:rPr lang="en-US" dirty="0"/>
              <a:t> </a:t>
            </a:r>
            <a:r>
              <a:rPr lang="en-US" dirty="0" err="1"/>
              <a:t>nivån</a:t>
            </a:r>
            <a:endParaRPr lang="en-US" dirty="0"/>
          </a:p>
          <a:p>
            <a:pPr marL="763588" lvl="2" indent="-217488">
              <a:lnSpc>
                <a:spcPct val="110000"/>
              </a:lnSpc>
              <a:spcBef>
                <a:spcPts val="600"/>
              </a:spcBef>
              <a:tabLst/>
            </a:pPr>
            <a:r>
              <a:rPr lang="en-US" dirty="0" err="1"/>
              <a:t>Tredje</a:t>
            </a:r>
            <a:r>
              <a:rPr lang="en-US" dirty="0"/>
              <a:t> </a:t>
            </a:r>
            <a:r>
              <a:rPr lang="en-US" dirty="0" err="1"/>
              <a:t>nivån</a:t>
            </a:r>
            <a:endParaRPr lang="en-US" dirty="0"/>
          </a:p>
          <a:p>
            <a:pPr marL="982663" lvl="3" indent="-177800">
              <a:lnSpc>
                <a:spcPct val="110000"/>
              </a:lnSpc>
              <a:spcBef>
                <a:spcPts val="600"/>
              </a:spcBef>
              <a:tabLst/>
            </a:pPr>
            <a:r>
              <a:rPr lang="en-US" dirty="0" err="1"/>
              <a:t>Fjärde</a:t>
            </a:r>
            <a:r>
              <a:rPr lang="en-US" dirty="0"/>
              <a:t> </a:t>
            </a:r>
            <a:r>
              <a:rPr lang="en-US" dirty="0" err="1"/>
              <a:t>nivån</a:t>
            </a:r>
            <a:endParaRPr lang="en-US" dirty="0"/>
          </a:p>
          <a:p>
            <a:pPr marL="1200150" lvl="4" indent="-176213">
              <a:lnSpc>
                <a:spcPct val="110000"/>
              </a:lnSpc>
              <a:spcBef>
                <a:spcPts val="600"/>
              </a:spcBef>
              <a:tabLst/>
            </a:pPr>
            <a:r>
              <a:rPr lang="en-US" dirty="0" err="1"/>
              <a:t>Femte</a:t>
            </a:r>
            <a:r>
              <a:rPr lang="en-US" dirty="0"/>
              <a:t> </a:t>
            </a:r>
            <a:r>
              <a:rPr lang="en-US" dirty="0" err="1"/>
              <a:t>nivån</a:t>
            </a:r>
            <a:endParaRPr lang="en-US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B78C9D70-9D73-4F66-B959-D47E03A644B3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4684876" y="1252678"/>
            <a:ext cx="3452968" cy="497939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 i="0" baseline="0">
                <a:latin typeface="Corbel" panose="020B0503020204020204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 err="1"/>
              <a:t>Jämförelse</a:t>
            </a:r>
            <a:r>
              <a:rPr lang="en-US" dirty="0"/>
              <a:t> 2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DCC39147-D25E-418A-B116-113C1B3C7F2F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4684876" y="1750616"/>
            <a:ext cx="3452968" cy="2347971"/>
          </a:xfrm>
          <a:prstGeom prst="rect">
            <a:avLst/>
          </a:prstGeom>
        </p:spPr>
        <p:txBody>
          <a:bodyPr/>
          <a:lstStyle>
            <a:lvl1pPr>
              <a:defRPr lang="en-US" sz="2000" b="0" i="0" dirty="0">
                <a:latin typeface="Corbel" panose="020B0503020204020204" pitchFamily="34" charset="0"/>
              </a:defRPr>
            </a:lvl1pPr>
            <a:lvl2pPr>
              <a:defRPr lang="en-US" sz="1800" b="0" i="0" dirty="0">
                <a:latin typeface="Corbel" panose="020B0503020204020204" pitchFamily="34" charset="0"/>
              </a:defRPr>
            </a:lvl2pPr>
            <a:lvl3pPr>
              <a:defRPr lang="en-US" sz="1600" b="0" i="0" dirty="0">
                <a:latin typeface="Corbel" panose="020B0503020204020204" pitchFamily="34" charset="0"/>
              </a:defRPr>
            </a:lvl3pPr>
            <a:lvl4pPr>
              <a:defRPr lang="en-US" sz="1600" b="0" i="0" baseline="0" dirty="0">
                <a:latin typeface="Corbel" panose="020B0503020204020204" pitchFamily="34" charset="0"/>
              </a:defRPr>
            </a:lvl4pPr>
            <a:lvl5pPr>
              <a:defRPr lang="en-US" sz="1600" b="0" i="0" dirty="0">
                <a:latin typeface="Corbel" panose="020B0503020204020204" pitchFamily="34" charset="0"/>
              </a:defRPr>
            </a:lvl5pPr>
          </a:lstStyle>
          <a:p>
            <a:pPr lvl="0">
              <a:lnSpc>
                <a:spcPct val="110000"/>
              </a:lnSpc>
            </a:pPr>
            <a:r>
              <a:rPr lang="en-US" dirty="0" err="1"/>
              <a:t>Klicka</a:t>
            </a:r>
            <a:r>
              <a:rPr lang="en-US" dirty="0"/>
              <a:t> </a:t>
            </a:r>
            <a:r>
              <a:rPr lang="en-US" dirty="0" err="1"/>
              <a:t>här</a:t>
            </a:r>
            <a:r>
              <a:rPr lang="en-US" dirty="0"/>
              <a:t> </a:t>
            </a:r>
            <a:r>
              <a:rPr lang="en-US" dirty="0" err="1"/>
              <a:t>för</a:t>
            </a:r>
            <a:r>
              <a:rPr lang="en-US" dirty="0"/>
              <a:t> </a:t>
            </a:r>
            <a:r>
              <a:rPr lang="en-US" dirty="0" err="1"/>
              <a:t>att</a:t>
            </a:r>
            <a:r>
              <a:rPr lang="en-US" dirty="0"/>
              <a:t> </a:t>
            </a:r>
            <a:r>
              <a:rPr lang="en-US" dirty="0" err="1"/>
              <a:t>skapa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punktlista</a:t>
            </a:r>
            <a:endParaRPr lang="en-US" dirty="0"/>
          </a:p>
          <a:p>
            <a:pPr marL="490538" lvl="1" indent="-217488">
              <a:lnSpc>
                <a:spcPct val="110000"/>
              </a:lnSpc>
              <a:spcBef>
                <a:spcPts val="600"/>
              </a:spcBef>
              <a:buSzPct val="80000"/>
              <a:buFont typeface="Corbel" panose="020B0503020204020204" pitchFamily="34" charset="0"/>
              <a:tabLst/>
            </a:pPr>
            <a:r>
              <a:rPr lang="en-US" dirty="0" err="1"/>
              <a:t>Andra</a:t>
            </a:r>
            <a:r>
              <a:rPr lang="en-US" dirty="0"/>
              <a:t> </a:t>
            </a:r>
            <a:r>
              <a:rPr lang="en-US" dirty="0" err="1"/>
              <a:t>nivån</a:t>
            </a:r>
            <a:endParaRPr lang="en-US" dirty="0"/>
          </a:p>
          <a:p>
            <a:pPr marL="763588" lvl="2" indent="-217488">
              <a:lnSpc>
                <a:spcPct val="110000"/>
              </a:lnSpc>
              <a:spcBef>
                <a:spcPts val="600"/>
              </a:spcBef>
              <a:tabLst/>
            </a:pPr>
            <a:r>
              <a:rPr lang="en-US" dirty="0" err="1"/>
              <a:t>Tredje</a:t>
            </a:r>
            <a:r>
              <a:rPr lang="en-US" dirty="0"/>
              <a:t> </a:t>
            </a:r>
            <a:r>
              <a:rPr lang="en-US" dirty="0" err="1"/>
              <a:t>nivån</a:t>
            </a:r>
            <a:endParaRPr lang="en-US" dirty="0"/>
          </a:p>
          <a:p>
            <a:pPr marL="982663" lvl="3" indent="-177800">
              <a:lnSpc>
                <a:spcPct val="110000"/>
              </a:lnSpc>
              <a:spcBef>
                <a:spcPts val="600"/>
              </a:spcBef>
              <a:tabLst/>
            </a:pPr>
            <a:r>
              <a:rPr lang="en-US" dirty="0" err="1"/>
              <a:t>Fjärde</a:t>
            </a:r>
            <a:r>
              <a:rPr lang="en-US" dirty="0"/>
              <a:t> </a:t>
            </a:r>
            <a:r>
              <a:rPr lang="en-US" dirty="0" err="1"/>
              <a:t>nivån</a:t>
            </a:r>
            <a:endParaRPr lang="en-US" dirty="0"/>
          </a:p>
          <a:p>
            <a:pPr marL="1200150" lvl="4" indent="-176213">
              <a:lnSpc>
                <a:spcPct val="110000"/>
              </a:lnSpc>
              <a:spcBef>
                <a:spcPts val="600"/>
              </a:spcBef>
              <a:tabLst/>
            </a:pPr>
            <a:r>
              <a:rPr lang="en-US" dirty="0" err="1"/>
              <a:t>Femte</a:t>
            </a:r>
            <a:r>
              <a:rPr lang="en-US" dirty="0"/>
              <a:t> </a:t>
            </a:r>
            <a:r>
              <a:rPr lang="en-US" dirty="0" err="1"/>
              <a:t>nivån</a:t>
            </a:r>
            <a:endParaRPr lang="en-US" dirty="0"/>
          </a:p>
        </p:txBody>
      </p:sp>
      <p:sp>
        <p:nvSpPr>
          <p:cNvPr id="10" name="Title 17">
            <a:extLst>
              <a:ext uri="{FF2B5EF4-FFF2-40B4-BE49-F238E27FC236}">
                <a16:creationId xmlns:a16="http://schemas.microsoft.com/office/drawing/2014/main" id="{4669E440-681D-4096-BEC4-732791E6D8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71551" y="742157"/>
            <a:ext cx="5972946" cy="510521"/>
          </a:xfrm>
          <a:prstGeom prst="rect">
            <a:avLst/>
          </a:prstGeom>
        </p:spPr>
        <p:txBody>
          <a:bodyPr/>
          <a:lstStyle>
            <a:lvl1pPr>
              <a:defRPr sz="2400" b="1" baseline="0">
                <a:latin typeface="Corbel" panose="020B0503020204020204" pitchFamily="34" charset="0"/>
                <a:ea typeface="Corbel" panose="020B0503020204020204" pitchFamily="34" charset="0"/>
                <a:cs typeface="Arial" charset="0"/>
              </a:defRPr>
            </a:lvl1pPr>
          </a:lstStyle>
          <a:p>
            <a:r>
              <a:rPr lang="en-US" dirty="0" err="1"/>
              <a:t>Skriv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rubrik</a:t>
            </a:r>
            <a:r>
              <a:rPr lang="en-US" dirty="0"/>
              <a:t> </a:t>
            </a:r>
            <a:r>
              <a:rPr lang="en-US" dirty="0" err="1"/>
              <a:t>här</a:t>
            </a:r>
            <a:endParaRPr lang="en-US" dirty="0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12834628-F2D8-4A21-B0EB-A8D6D9722D6C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205815" y="4734969"/>
            <a:ext cx="3573379" cy="2097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950" cap="all" baseline="0">
                <a:solidFill>
                  <a:schemeClr val="bg1"/>
                </a:solidFill>
                <a:latin typeface="Corbel" panose="020B0503020204020204" pitchFamily="34" charset="0"/>
                <a:ea typeface="Corbel" panose="020B0503020204020204" pitchFamily="34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SKRIV VERKSAMHETSNAMN HÄR</a:t>
            </a:r>
          </a:p>
        </p:txBody>
      </p:sp>
    </p:spTree>
    <p:extLst>
      <p:ext uri="{BB962C8B-B14F-4D97-AF65-F5344CB8AC3E}">
        <p14:creationId xmlns:p14="http://schemas.microsoft.com/office/powerpoint/2010/main" val="24056313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passad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372EF0E0-1DA1-403B-A95C-01BD76426A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71551" y="870348"/>
            <a:ext cx="5972947" cy="510521"/>
          </a:xfrm>
          <a:prstGeom prst="rect">
            <a:avLst/>
          </a:prstGeom>
        </p:spPr>
        <p:txBody>
          <a:bodyPr/>
          <a:lstStyle>
            <a:lvl1pPr>
              <a:defRPr sz="2400" b="1" i="0" baseline="0">
                <a:latin typeface="Corbel" panose="020B0503020204020204" pitchFamily="34" charset="0"/>
              </a:defRPr>
            </a:lvl1pPr>
          </a:lstStyle>
          <a:p>
            <a:r>
              <a:rPr lang="en-US" dirty="0" err="1"/>
              <a:t>Skriv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rubrik</a:t>
            </a:r>
            <a:r>
              <a:rPr lang="en-US" dirty="0"/>
              <a:t> </a:t>
            </a:r>
            <a:r>
              <a:rPr lang="en-US" dirty="0" err="1"/>
              <a:t>här</a:t>
            </a:r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245FA675-0AA6-482C-89AA-E4E8C5B7D8A2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205815" y="4734969"/>
            <a:ext cx="3573379" cy="2097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950" cap="all" baseline="0">
                <a:solidFill>
                  <a:schemeClr val="bg1"/>
                </a:solidFill>
                <a:latin typeface="Corbel" panose="020B0503020204020204" pitchFamily="34" charset="0"/>
                <a:ea typeface="Corbel" panose="020B0503020204020204" pitchFamily="34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SKRIV VERKSAMHETSNAMN HÄR</a:t>
            </a:r>
          </a:p>
        </p:txBody>
      </p:sp>
    </p:spTree>
    <p:extLst>
      <p:ext uri="{BB962C8B-B14F-4D97-AF65-F5344CB8AC3E}">
        <p14:creationId xmlns:p14="http://schemas.microsoft.com/office/powerpoint/2010/main" val="17146224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2 - Tom sid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>
            <a:extLst>
              <a:ext uri="{FF2B5EF4-FFF2-40B4-BE49-F238E27FC236}">
                <a16:creationId xmlns:a16="http://schemas.microsoft.com/office/drawing/2014/main" id="{71846C22-44CE-4870-8D6B-C7620DFD1F08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205815" y="4734969"/>
            <a:ext cx="3573379" cy="2097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950" cap="all" baseline="0">
                <a:solidFill>
                  <a:schemeClr val="bg1"/>
                </a:solidFill>
                <a:latin typeface="Corbel" panose="020B0503020204020204" pitchFamily="34" charset="0"/>
                <a:ea typeface="Corbel" panose="020B0503020204020204" pitchFamily="34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SKRIV VERKSAMHETSNAMN HÄR</a:t>
            </a:r>
          </a:p>
        </p:txBody>
      </p:sp>
    </p:spTree>
    <p:extLst>
      <p:ext uri="{BB962C8B-B14F-4D97-AF65-F5344CB8AC3E}">
        <p14:creationId xmlns:p14="http://schemas.microsoft.com/office/powerpoint/2010/main" val="25050246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2 - Innehåll med bild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59C3F536-D64B-4BFC-BEF4-CC79B31C24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71550" y="742157"/>
            <a:ext cx="2607469" cy="672703"/>
          </a:xfrm>
          <a:prstGeom prst="rect">
            <a:avLst/>
          </a:prstGeom>
        </p:spPr>
        <p:txBody>
          <a:bodyPr anchor="b"/>
          <a:lstStyle>
            <a:lvl1pPr>
              <a:defRPr sz="2400" b="1" i="0">
                <a:latin typeface="Corbel" panose="020B0503020204020204" pitchFamily="34" charset="0"/>
              </a:defRPr>
            </a:lvl1pPr>
          </a:lstStyle>
          <a:p>
            <a:r>
              <a:rPr lang="en-US" dirty="0" err="1"/>
              <a:t>Skriv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rubrik</a:t>
            </a:r>
            <a:r>
              <a:rPr lang="en-US" dirty="0"/>
              <a:t> </a:t>
            </a:r>
            <a:r>
              <a:rPr lang="en-US" dirty="0" err="1"/>
              <a:t>här</a:t>
            </a:r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1BD9082-4DAF-49BC-8F62-7BCCBC7E28C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779194" y="742157"/>
            <a:ext cx="4393256" cy="3343461"/>
          </a:xfrm>
          <a:prstGeom prst="rect">
            <a:avLst/>
          </a:prstGeom>
        </p:spPr>
        <p:txBody>
          <a:bodyPr/>
          <a:lstStyle>
            <a:lvl1pPr>
              <a:defRPr lang="en-US" sz="2000" b="0" i="0" dirty="0">
                <a:latin typeface="Corbel" panose="020B0503020204020204" pitchFamily="34" charset="0"/>
              </a:defRPr>
            </a:lvl1pPr>
            <a:lvl2pPr>
              <a:defRPr lang="en-US" sz="1800" b="0" i="0" dirty="0">
                <a:latin typeface="Corbel" panose="020B0503020204020204" pitchFamily="34" charset="0"/>
              </a:defRPr>
            </a:lvl2pPr>
            <a:lvl3pPr>
              <a:defRPr lang="en-US" sz="1600" b="0" i="0" dirty="0">
                <a:latin typeface="Corbel" panose="020B0503020204020204" pitchFamily="34" charset="0"/>
              </a:defRPr>
            </a:lvl3pPr>
            <a:lvl4pPr>
              <a:defRPr lang="en-US" sz="1600" b="0" i="0" baseline="0" dirty="0">
                <a:latin typeface="Corbel" panose="020B0503020204020204" pitchFamily="34" charset="0"/>
              </a:defRPr>
            </a:lvl4pPr>
            <a:lvl5pPr>
              <a:defRPr lang="en-US" sz="1600" b="0" i="0" dirty="0">
                <a:latin typeface="Corbel" panose="020B0503020204020204" pitchFamily="34" charset="0"/>
              </a:defRPr>
            </a:lvl5pPr>
          </a:lstStyle>
          <a:p>
            <a:pPr lvl="0">
              <a:lnSpc>
                <a:spcPct val="110000"/>
              </a:lnSpc>
            </a:pPr>
            <a:r>
              <a:rPr lang="en-US" dirty="0" err="1"/>
              <a:t>Klicka</a:t>
            </a:r>
            <a:r>
              <a:rPr lang="en-US" dirty="0"/>
              <a:t> </a:t>
            </a:r>
            <a:r>
              <a:rPr lang="en-US" dirty="0" err="1"/>
              <a:t>här</a:t>
            </a:r>
            <a:r>
              <a:rPr lang="en-US" dirty="0"/>
              <a:t> </a:t>
            </a:r>
            <a:r>
              <a:rPr lang="en-US" dirty="0" err="1"/>
              <a:t>för</a:t>
            </a:r>
            <a:r>
              <a:rPr lang="en-US" dirty="0"/>
              <a:t> </a:t>
            </a:r>
            <a:r>
              <a:rPr lang="en-US" dirty="0" err="1"/>
              <a:t>att</a:t>
            </a:r>
            <a:r>
              <a:rPr lang="en-US" dirty="0"/>
              <a:t> </a:t>
            </a:r>
            <a:r>
              <a:rPr lang="en-US" dirty="0" err="1"/>
              <a:t>skapa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punktlista</a:t>
            </a:r>
            <a:endParaRPr lang="en-US" dirty="0"/>
          </a:p>
          <a:p>
            <a:pPr marL="490538" lvl="1" indent="-217488">
              <a:lnSpc>
                <a:spcPct val="110000"/>
              </a:lnSpc>
              <a:spcBef>
                <a:spcPts val="600"/>
              </a:spcBef>
              <a:buSzPct val="80000"/>
              <a:buFont typeface="Corbel" panose="020B0503020204020204" pitchFamily="34" charset="0"/>
              <a:tabLst/>
            </a:pPr>
            <a:r>
              <a:rPr lang="en-US" dirty="0" err="1"/>
              <a:t>Andra</a:t>
            </a:r>
            <a:r>
              <a:rPr lang="en-US" dirty="0"/>
              <a:t> </a:t>
            </a:r>
            <a:r>
              <a:rPr lang="en-US" dirty="0" err="1"/>
              <a:t>nivån</a:t>
            </a:r>
            <a:endParaRPr lang="en-US" dirty="0"/>
          </a:p>
          <a:p>
            <a:pPr marL="763588" lvl="2" indent="-217488">
              <a:lnSpc>
                <a:spcPct val="110000"/>
              </a:lnSpc>
              <a:spcBef>
                <a:spcPts val="600"/>
              </a:spcBef>
              <a:tabLst/>
            </a:pPr>
            <a:r>
              <a:rPr lang="en-US" dirty="0" err="1"/>
              <a:t>Tredje</a:t>
            </a:r>
            <a:r>
              <a:rPr lang="en-US" dirty="0"/>
              <a:t> </a:t>
            </a:r>
            <a:r>
              <a:rPr lang="en-US" dirty="0" err="1"/>
              <a:t>nivån</a:t>
            </a:r>
            <a:endParaRPr lang="en-US" dirty="0"/>
          </a:p>
          <a:p>
            <a:pPr marL="982663" lvl="3" indent="-177800">
              <a:lnSpc>
                <a:spcPct val="110000"/>
              </a:lnSpc>
              <a:spcBef>
                <a:spcPts val="600"/>
              </a:spcBef>
              <a:tabLst/>
            </a:pPr>
            <a:r>
              <a:rPr lang="en-US" dirty="0" err="1"/>
              <a:t>Fjärde</a:t>
            </a:r>
            <a:r>
              <a:rPr lang="en-US" dirty="0"/>
              <a:t> </a:t>
            </a:r>
            <a:r>
              <a:rPr lang="en-US" dirty="0" err="1"/>
              <a:t>nivån</a:t>
            </a:r>
            <a:endParaRPr lang="en-US" dirty="0"/>
          </a:p>
          <a:p>
            <a:pPr marL="1200150" lvl="4" indent="-176213">
              <a:lnSpc>
                <a:spcPct val="110000"/>
              </a:lnSpc>
              <a:spcBef>
                <a:spcPts val="600"/>
              </a:spcBef>
              <a:tabLst/>
            </a:pPr>
            <a:r>
              <a:rPr lang="en-US" dirty="0" err="1"/>
              <a:t>Femte</a:t>
            </a:r>
            <a:r>
              <a:rPr lang="en-US" dirty="0"/>
              <a:t> </a:t>
            </a:r>
            <a:r>
              <a:rPr lang="en-US" dirty="0" err="1"/>
              <a:t>nivån</a:t>
            </a:r>
            <a:endParaRPr lang="en-US" dirty="0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8D85BB55-8A0C-425A-A85F-B2238AEAFC79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971550" y="1414860"/>
            <a:ext cx="2607468" cy="267075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30000"/>
              </a:lnSpc>
              <a:buNone/>
              <a:defRPr sz="1800" b="0" i="0">
                <a:latin typeface="Corbel" panose="020B0503020204020204" pitchFamily="34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 err="1"/>
              <a:t>Underrubrik</a:t>
            </a:r>
            <a:endParaRPr lang="en-US" dirty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A9C8B79F-F032-42C4-B31B-257CCFC3E549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205815" y="4734969"/>
            <a:ext cx="3573379" cy="2097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950" cap="all" baseline="0">
                <a:solidFill>
                  <a:schemeClr val="bg1"/>
                </a:solidFill>
                <a:latin typeface="Corbel" panose="020B0503020204020204" pitchFamily="34" charset="0"/>
                <a:ea typeface="Corbel" panose="020B0503020204020204" pitchFamily="34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SKRIV VERKSAMHETSNAMN HÄR</a:t>
            </a:r>
          </a:p>
        </p:txBody>
      </p:sp>
    </p:spTree>
    <p:extLst>
      <p:ext uri="{BB962C8B-B14F-4D97-AF65-F5344CB8AC3E}">
        <p14:creationId xmlns:p14="http://schemas.microsoft.com/office/powerpoint/2010/main" val="20520384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2 - Bild med bild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247967D8-9AB6-4493-8198-D2E80F8DCBB1}"/>
              </a:ext>
            </a:extLst>
          </p:cNvPr>
          <p:cNvSpPr>
            <a:spLocks noGrp="1" noChangeAspect="1"/>
          </p:cNvSpPr>
          <p:nvPr>
            <p:ph type="pic" idx="1" hasCustomPrompt="1"/>
          </p:nvPr>
        </p:nvSpPr>
        <p:spPr>
          <a:xfrm>
            <a:off x="3779195" y="742157"/>
            <a:ext cx="4393256" cy="332400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 b="0" i="0" baseline="0">
                <a:latin typeface="Corbel" panose="020B0503020204020204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 err="1"/>
              <a:t>Klicka</a:t>
            </a:r>
            <a:r>
              <a:rPr lang="en-US" dirty="0"/>
              <a:t> </a:t>
            </a:r>
            <a:r>
              <a:rPr lang="en-US" dirty="0" err="1"/>
              <a:t>på</a:t>
            </a:r>
            <a:r>
              <a:rPr lang="en-US" dirty="0"/>
              <a:t> </a:t>
            </a:r>
            <a:r>
              <a:rPr lang="en-US" dirty="0" err="1"/>
              <a:t>ikonen</a:t>
            </a:r>
            <a:r>
              <a:rPr lang="en-US" dirty="0"/>
              <a:t> </a:t>
            </a:r>
            <a:r>
              <a:rPr lang="en-US" dirty="0" err="1"/>
              <a:t>för</a:t>
            </a:r>
            <a:r>
              <a:rPr lang="en-US" dirty="0"/>
              <a:t> </a:t>
            </a:r>
            <a:r>
              <a:rPr lang="en-US" dirty="0" err="1"/>
              <a:t>att</a:t>
            </a:r>
            <a:r>
              <a:rPr lang="en-US" dirty="0"/>
              <a:t> </a:t>
            </a:r>
            <a:r>
              <a:rPr lang="en-US" dirty="0" err="1"/>
              <a:t>lägga</a:t>
            </a:r>
            <a:r>
              <a:rPr lang="en-US" dirty="0"/>
              <a:t> till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bild</a:t>
            </a:r>
            <a:r>
              <a:rPr lang="en-US" dirty="0"/>
              <a:t>.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AB7C0BE-15F7-4668-80A5-AC02F82441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71550" y="742157"/>
            <a:ext cx="2607469" cy="672703"/>
          </a:xfrm>
          <a:prstGeom prst="rect">
            <a:avLst/>
          </a:prstGeom>
        </p:spPr>
        <p:txBody>
          <a:bodyPr anchor="b"/>
          <a:lstStyle>
            <a:lvl1pPr>
              <a:defRPr sz="2400" b="1" i="0">
                <a:latin typeface="Corbel" panose="020B0503020204020204" pitchFamily="34" charset="0"/>
              </a:defRPr>
            </a:lvl1pPr>
          </a:lstStyle>
          <a:p>
            <a:r>
              <a:rPr lang="en-US" dirty="0" err="1"/>
              <a:t>Skriv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rubrik</a:t>
            </a:r>
            <a:r>
              <a:rPr lang="en-US" dirty="0"/>
              <a:t> </a:t>
            </a:r>
            <a:r>
              <a:rPr lang="en-US" dirty="0" err="1"/>
              <a:t>här</a:t>
            </a:r>
            <a:endParaRPr lang="en-US" dirty="0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C234FBC2-B46A-45E2-B9F8-38286BA4B10D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971550" y="1414860"/>
            <a:ext cx="2607469" cy="265130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30000"/>
              </a:lnSpc>
              <a:spcBef>
                <a:spcPts val="0"/>
              </a:spcBef>
              <a:buNone/>
              <a:defRPr sz="1800" b="0" i="0">
                <a:latin typeface="Corbel" panose="020B0503020204020204" pitchFamily="34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Underrubrik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9385068F-3ECE-4D88-948B-15ED065E8015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205815" y="4734969"/>
            <a:ext cx="3573379" cy="2097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950" cap="all" baseline="0">
                <a:solidFill>
                  <a:schemeClr val="bg1"/>
                </a:solidFill>
                <a:latin typeface="Corbel" panose="020B0503020204020204" pitchFamily="34" charset="0"/>
                <a:ea typeface="Corbel" panose="020B0503020204020204" pitchFamily="34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SKRIV VERKSAMHETSNAMN HÄR</a:t>
            </a:r>
          </a:p>
        </p:txBody>
      </p:sp>
    </p:spTree>
    <p:extLst>
      <p:ext uri="{BB962C8B-B14F-4D97-AF65-F5344CB8AC3E}">
        <p14:creationId xmlns:p14="http://schemas.microsoft.com/office/powerpoint/2010/main" val="8185194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2 - Horisontell rubrik och vertikal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65F73D1-05DE-46F7-9E43-08A30F532AB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57566" y="273845"/>
            <a:ext cx="6315847" cy="479191"/>
          </a:xfrm>
          <a:prstGeom prst="rect">
            <a:avLst/>
          </a:prstGeom>
        </p:spPr>
        <p:txBody>
          <a:bodyPr/>
          <a:lstStyle>
            <a:lvl1pPr algn="r">
              <a:defRPr sz="2400" b="1" i="0" baseline="0">
                <a:latin typeface="Corbel" panose="020B0503020204020204" pitchFamily="34" charset="0"/>
                <a:ea typeface="Corbel" panose="020B0503020204020204" pitchFamily="34" charset="0"/>
                <a:cs typeface="Arial" charset="0"/>
              </a:defRPr>
            </a:lvl1pPr>
          </a:lstStyle>
          <a:p>
            <a:r>
              <a:rPr lang="en-US" dirty="0" err="1"/>
              <a:t>Skriv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rubrik</a:t>
            </a:r>
            <a:r>
              <a:rPr lang="en-US" dirty="0"/>
              <a:t> </a:t>
            </a:r>
            <a:r>
              <a:rPr lang="en-US" dirty="0" err="1"/>
              <a:t>här</a:t>
            </a:r>
            <a:endParaRPr lang="en-US" dirty="0"/>
          </a:p>
        </p:txBody>
      </p:sp>
      <p:sp>
        <p:nvSpPr>
          <p:cNvPr id="8" name="Vertical Text Placeholder 2">
            <a:extLst>
              <a:ext uri="{FF2B5EF4-FFF2-40B4-BE49-F238E27FC236}">
                <a16:creationId xmlns:a16="http://schemas.microsoft.com/office/drawing/2014/main" id="{623428C2-E86A-44FC-8AC9-39E11B0DBE08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992220" y="851836"/>
            <a:ext cx="7485301" cy="3780887"/>
          </a:xfrm>
          <a:prstGeom prst="rect">
            <a:avLst/>
          </a:prstGeom>
        </p:spPr>
        <p:txBody>
          <a:bodyPr vert="vert"/>
          <a:lstStyle>
            <a:lvl1pPr>
              <a:defRPr lang="en-US" sz="2000" b="0" i="0" dirty="0">
                <a:latin typeface="Corbel" panose="020B0503020204020204" pitchFamily="34" charset="0"/>
              </a:defRPr>
            </a:lvl1pPr>
            <a:lvl2pPr>
              <a:defRPr lang="en-US" sz="1800" b="0" i="0" dirty="0">
                <a:latin typeface="Corbel" panose="020B0503020204020204" pitchFamily="34" charset="0"/>
              </a:defRPr>
            </a:lvl2pPr>
            <a:lvl3pPr>
              <a:defRPr lang="en-US" sz="1600" b="0" i="0" dirty="0">
                <a:latin typeface="Corbel" panose="020B0503020204020204" pitchFamily="34" charset="0"/>
              </a:defRPr>
            </a:lvl3pPr>
            <a:lvl4pPr>
              <a:defRPr lang="en-US" sz="1600" b="0" i="0" baseline="0" dirty="0">
                <a:latin typeface="Corbel" panose="020B0503020204020204" pitchFamily="34" charset="0"/>
              </a:defRPr>
            </a:lvl4pPr>
            <a:lvl5pPr>
              <a:defRPr lang="en-US" sz="1600" b="0" i="0" dirty="0">
                <a:latin typeface="Corbel" panose="020B0503020204020204" pitchFamily="34" charset="0"/>
              </a:defRPr>
            </a:lvl5pPr>
          </a:lstStyle>
          <a:p>
            <a:pPr lvl="0">
              <a:lnSpc>
                <a:spcPct val="110000"/>
              </a:lnSpc>
            </a:pPr>
            <a:r>
              <a:rPr lang="en-US" dirty="0" err="1"/>
              <a:t>Klicka</a:t>
            </a:r>
            <a:r>
              <a:rPr lang="en-US" dirty="0"/>
              <a:t> </a:t>
            </a:r>
            <a:r>
              <a:rPr lang="en-US" dirty="0" err="1"/>
              <a:t>här</a:t>
            </a:r>
            <a:r>
              <a:rPr lang="en-US" dirty="0"/>
              <a:t> </a:t>
            </a:r>
            <a:r>
              <a:rPr lang="en-US" dirty="0" err="1"/>
              <a:t>för</a:t>
            </a:r>
            <a:r>
              <a:rPr lang="en-US" dirty="0"/>
              <a:t> </a:t>
            </a:r>
            <a:r>
              <a:rPr lang="en-US" dirty="0" err="1"/>
              <a:t>att</a:t>
            </a:r>
            <a:r>
              <a:rPr lang="en-US" dirty="0"/>
              <a:t> </a:t>
            </a:r>
            <a:r>
              <a:rPr lang="en-US" dirty="0" err="1"/>
              <a:t>skapa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punktlista</a:t>
            </a:r>
            <a:endParaRPr lang="en-US" dirty="0"/>
          </a:p>
          <a:p>
            <a:pPr marL="490538" lvl="1" indent="-217488">
              <a:lnSpc>
                <a:spcPct val="110000"/>
              </a:lnSpc>
              <a:spcBef>
                <a:spcPts val="600"/>
              </a:spcBef>
              <a:buSzPct val="80000"/>
              <a:buFont typeface="Corbel" panose="020B0503020204020204" pitchFamily="34" charset="0"/>
              <a:tabLst/>
            </a:pPr>
            <a:r>
              <a:rPr lang="en-US" dirty="0" err="1"/>
              <a:t>Andra</a:t>
            </a:r>
            <a:r>
              <a:rPr lang="en-US" dirty="0"/>
              <a:t> </a:t>
            </a:r>
            <a:r>
              <a:rPr lang="en-US" dirty="0" err="1"/>
              <a:t>nivån</a:t>
            </a:r>
            <a:endParaRPr lang="en-US" dirty="0"/>
          </a:p>
          <a:p>
            <a:pPr marL="763588" lvl="2" indent="-217488">
              <a:lnSpc>
                <a:spcPct val="110000"/>
              </a:lnSpc>
              <a:spcBef>
                <a:spcPts val="600"/>
              </a:spcBef>
              <a:tabLst/>
            </a:pPr>
            <a:r>
              <a:rPr lang="en-US" dirty="0" err="1"/>
              <a:t>Tredje</a:t>
            </a:r>
            <a:r>
              <a:rPr lang="en-US" dirty="0"/>
              <a:t> </a:t>
            </a:r>
            <a:r>
              <a:rPr lang="en-US" dirty="0" err="1"/>
              <a:t>nivån</a:t>
            </a:r>
            <a:endParaRPr lang="en-US" dirty="0"/>
          </a:p>
          <a:p>
            <a:pPr marL="982663" lvl="3" indent="-177800">
              <a:lnSpc>
                <a:spcPct val="110000"/>
              </a:lnSpc>
              <a:spcBef>
                <a:spcPts val="600"/>
              </a:spcBef>
              <a:tabLst/>
            </a:pPr>
            <a:r>
              <a:rPr lang="en-US" dirty="0" err="1"/>
              <a:t>Fjärde</a:t>
            </a:r>
            <a:r>
              <a:rPr lang="en-US" dirty="0"/>
              <a:t> </a:t>
            </a:r>
            <a:r>
              <a:rPr lang="en-US" dirty="0" err="1"/>
              <a:t>nivån</a:t>
            </a:r>
            <a:endParaRPr lang="en-US" dirty="0"/>
          </a:p>
          <a:p>
            <a:pPr marL="1200150" lvl="4" indent="-176213">
              <a:lnSpc>
                <a:spcPct val="110000"/>
              </a:lnSpc>
              <a:spcBef>
                <a:spcPts val="600"/>
              </a:spcBef>
              <a:tabLst/>
            </a:pPr>
            <a:r>
              <a:rPr lang="en-US" dirty="0" err="1"/>
              <a:t>Femte</a:t>
            </a:r>
            <a:r>
              <a:rPr lang="en-US" dirty="0"/>
              <a:t> </a:t>
            </a:r>
            <a:r>
              <a:rPr lang="en-US" dirty="0" err="1"/>
              <a:t>nivån</a:t>
            </a:r>
            <a:endParaRPr lang="en-US" dirty="0"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77142806-D316-46CF-93B5-E15276F32AC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72628" y="4526948"/>
            <a:ext cx="792974" cy="157470"/>
          </a:xfrm>
          <a:prstGeom prst="rect">
            <a:avLst/>
          </a:prstGeom>
        </p:spPr>
      </p:pic>
      <p:sp>
        <p:nvSpPr>
          <p:cNvPr id="10" name="Subtitle 2">
            <a:extLst>
              <a:ext uri="{FF2B5EF4-FFF2-40B4-BE49-F238E27FC236}">
                <a16:creationId xmlns:a16="http://schemas.microsoft.com/office/drawing/2014/main" id="{03A7F32A-8998-4710-9E3B-6DFF4FBEF473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 rot="5400000">
            <a:off x="-1143125" y="1451329"/>
            <a:ext cx="2783357" cy="16335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800" cap="all" baseline="0">
                <a:solidFill>
                  <a:schemeClr val="bg1"/>
                </a:solidFill>
                <a:latin typeface="Corbel" panose="020B0503020204020204" pitchFamily="34" charset="0"/>
                <a:ea typeface="Corbel" panose="020B0503020204020204" pitchFamily="34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SKRIV VERKSAMHETSNAMN HÄR</a:t>
            </a:r>
          </a:p>
        </p:txBody>
      </p:sp>
    </p:spTree>
    <p:extLst>
      <p:ext uri="{BB962C8B-B14F-4D97-AF65-F5344CB8AC3E}">
        <p14:creationId xmlns:p14="http://schemas.microsoft.com/office/powerpoint/2010/main" val="24009082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2 - Vertikal rubrik och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>
            <a:extLst>
              <a:ext uri="{FF2B5EF4-FFF2-40B4-BE49-F238E27FC236}">
                <a16:creationId xmlns:a16="http://schemas.microsoft.com/office/drawing/2014/main" id="{2E1BDBFF-15E9-470E-A7EB-4148D3963DA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72628" y="4526948"/>
            <a:ext cx="792974" cy="157470"/>
          </a:xfrm>
          <a:prstGeom prst="rect">
            <a:avLst/>
          </a:prstGeom>
        </p:spPr>
      </p:pic>
      <p:sp>
        <p:nvSpPr>
          <p:cNvPr id="11" name="Subtitle 2">
            <a:extLst>
              <a:ext uri="{FF2B5EF4-FFF2-40B4-BE49-F238E27FC236}">
                <a16:creationId xmlns:a16="http://schemas.microsoft.com/office/drawing/2014/main" id="{A4405302-71D0-4965-8C9B-4F1B88143224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 rot="5400000">
            <a:off x="-1143125" y="1451329"/>
            <a:ext cx="2783357" cy="16335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800" cap="all" baseline="0">
                <a:solidFill>
                  <a:schemeClr val="bg1"/>
                </a:solidFill>
                <a:latin typeface="Corbel" panose="020B0503020204020204" pitchFamily="34" charset="0"/>
                <a:ea typeface="Corbel" panose="020B0503020204020204" pitchFamily="34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SKRIV VERKSAMHETSNAMN HÄR</a:t>
            </a:r>
          </a:p>
        </p:txBody>
      </p:sp>
      <p:sp>
        <p:nvSpPr>
          <p:cNvPr id="9" name="Vertical Title 1">
            <a:extLst>
              <a:ext uri="{FF2B5EF4-FFF2-40B4-BE49-F238E27FC236}">
                <a16:creationId xmlns:a16="http://schemas.microsoft.com/office/drawing/2014/main" id="{E2FB44C8-4919-419E-8A8B-AEB62F98E4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52034" y="418699"/>
            <a:ext cx="726905" cy="4214024"/>
          </a:xfrm>
          <a:prstGeom prst="rect">
            <a:avLst/>
          </a:prstGeom>
        </p:spPr>
        <p:txBody>
          <a:bodyPr vert="eaVert"/>
          <a:lstStyle>
            <a:lvl1pPr>
              <a:defRPr sz="2400" b="1" i="0">
                <a:latin typeface="Corbel" panose="020B0503020204020204" pitchFamily="34" charset="0"/>
              </a:defRPr>
            </a:lvl1pPr>
          </a:lstStyle>
          <a:p>
            <a:r>
              <a:rPr lang="en-US" dirty="0" err="1"/>
              <a:t>Skriv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rubrik</a:t>
            </a:r>
            <a:r>
              <a:rPr lang="en-US" dirty="0"/>
              <a:t> </a:t>
            </a:r>
            <a:r>
              <a:rPr lang="en-US" dirty="0" err="1"/>
              <a:t>här</a:t>
            </a:r>
            <a:endParaRPr lang="en-US" dirty="0"/>
          </a:p>
        </p:txBody>
      </p:sp>
      <p:sp>
        <p:nvSpPr>
          <p:cNvPr id="10" name="Vertical Text Placeholder 2">
            <a:extLst>
              <a:ext uri="{FF2B5EF4-FFF2-40B4-BE49-F238E27FC236}">
                <a16:creationId xmlns:a16="http://schemas.microsoft.com/office/drawing/2014/main" id="{CA5F55C2-EB4E-45B2-B637-12E61F6C4A42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1180288" y="418699"/>
            <a:ext cx="6289067" cy="4214024"/>
          </a:xfrm>
          <a:prstGeom prst="rect">
            <a:avLst/>
          </a:prstGeom>
        </p:spPr>
        <p:txBody>
          <a:bodyPr vert="vert"/>
          <a:lstStyle>
            <a:lvl1pPr>
              <a:defRPr lang="en-US" sz="2000" b="0" i="0" dirty="0">
                <a:latin typeface="Corbel" panose="020B0503020204020204" pitchFamily="34" charset="0"/>
              </a:defRPr>
            </a:lvl1pPr>
            <a:lvl2pPr>
              <a:defRPr lang="en-US" sz="1800" b="0" i="0" dirty="0">
                <a:latin typeface="Corbel" panose="020B0503020204020204" pitchFamily="34" charset="0"/>
              </a:defRPr>
            </a:lvl2pPr>
            <a:lvl3pPr>
              <a:defRPr lang="en-US" sz="1600" b="0" i="0" dirty="0">
                <a:latin typeface="Corbel" panose="020B0503020204020204" pitchFamily="34" charset="0"/>
              </a:defRPr>
            </a:lvl3pPr>
            <a:lvl4pPr>
              <a:defRPr lang="en-US" sz="1600" b="0" i="0" baseline="0" dirty="0">
                <a:latin typeface="Corbel" panose="020B0503020204020204" pitchFamily="34" charset="0"/>
              </a:defRPr>
            </a:lvl4pPr>
            <a:lvl5pPr>
              <a:defRPr lang="en-US" sz="1600" b="0" i="0" dirty="0">
                <a:latin typeface="Corbel" panose="020B0503020204020204" pitchFamily="34" charset="0"/>
              </a:defRPr>
            </a:lvl5pPr>
          </a:lstStyle>
          <a:p>
            <a:pPr lvl="0">
              <a:lnSpc>
                <a:spcPct val="110000"/>
              </a:lnSpc>
            </a:pPr>
            <a:r>
              <a:rPr lang="en-US" dirty="0" err="1"/>
              <a:t>Klicka</a:t>
            </a:r>
            <a:r>
              <a:rPr lang="en-US" dirty="0"/>
              <a:t> </a:t>
            </a:r>
            <a:r>
              <a:rPr lang="en-US" dirty="0" err="1"/>
              <a:t>här</a:t>
            </a:r>
            <a:r>
              <a:rPr lang="en-US" dirty="0"/>
              <a:t> </a:t>
            </a:r>
            <a:r>
              <a:rPr lang="en-US" dirty="0" err="1"/>
              <a:t>för</a:t>
            </a:r>
            <a:r>
              <a:rPr lang="en-US" dirty="0"/>
              <a:t> </a:t>
            </a:r>
            <a:r>
              <a:rPr lang="en-US" dirty="0" err="1"/>
              <a:t>att</a:t>
            </a:r>
            <a:r>
              <a:rPr lang="en-US" dirty="0"/>
              <a:t> </a:t>
            </a:r>
            <a:r>
              <a:rPr lang="en-US" dirty="0" err="1"/>
              <a:t>skapa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punktlista</a:t>
            </a:r>
            <a:endParaRPr lang="en-US" dirty="0"/>
          </a:p>
          <a:p>
            <a:pPr marL="490538" lvl="1" indent="-217488">
              <a:lnSpc>
                <a:spcPct val="110000"/>
              </a:lnSpc>
              <a:spcBef>
                <a:spcPts val="600"/>
              </a:spcBef>
              <a:buSzPct val="80000"/>
              <a:buFont typeface="Corbel" panose="020B0503020204020204" pitchFamily="34" charset="0"/>
              <a:tabLst/>
            </a:pPr>
            <a:r>
              <a:rPr lang="en-US" dirty="0" err="1"/>
              <a:t>Andra</a:t>
            </a:r>
            <a:r>
              <a:rPr lang="en-US" dirty="0"/>
              <a:t> </a:t>
            </a:r>
            <a:r>
              <a:rPr lang="en-US" dirty="0" err="1"/>
              <a:t>nivån</a:t>
            </a:r>
            <a:endParaRPr lang="en-US" dirty="0"/>
          </a:p>
          <a:p>
            <a:pPr marL="763588" lvl="2" indent="-217488">
              <a:lnSpc>
                <a:spcPct val="110000"/>
              </a:lnSpc>
              <a:spcBef>
                <a:spcPts val="600"/>
              </a:spcBef>
              <a:tabLst/>
            </a:pPr>
            <a:r>
              <a:rPr lang="en-US" dirty="0" err="1"/>
              <a:t>Tredje</a:t>
            </a:r>
            <a:r>
              <a:rPr lang="en-US" dirty="0"/>
              <a:t> </a:t>
            </a:r>
            <a:r>
              <a:rPr lang="en-US" dirty="0" err="1"/>
              <a:t>nivån</a:t>
            </a:r>
            <a:endParaRPr lang="en-US" dirty="0"/>
          </a:p>
          <a:p>
            <a:pPr marL="982663" lvl="3" indent="-177800">
              <a:lnSpc>
                <a:spcPct val="110000"/>
              </a:lnSpc>
              <a:spcBef>
                <a:spcPts val="600"/>
              </a:spcBef>
              <a:tabLst/>
            </a:pPr>
            <a:r>
              <a:rPr lang="en-US" dirty="0" err="1"/>
              <a:t>Fjärde</a:t>
            </a:r>
            <a:r>
              <a:rPr lang="en-US" dirty="0"/>
              <a:t> </a:t>
            </a:r>
            <a:r>
              <a:rPr lang="en-US" dirty="0" err="1"/>
              <a:t>nivån</a:t>
            </a:r>
            <a:endParaRPr lang="en-US" dirty="0"/>
          </a:p>
          <a:p>
            <a:pPr marL="1200150" lvl="4" indent="-176213">
              <a:lnSpc>
                <a:spcPct val="110000"/>
              </a:lnSpc>
              <a:spcBef>
                <a:spcPts val="600"/>
              </a:spcBef>
              <a:tabLst/>
            </a:pPr>
            <a:r>
              <a:rPr lang="en-US" dirty="0" err="1"/>
              <a:t>Femte</a:t>
            </a:r>
            <a:r>
              <a:rPr lang="en-US" dirty="0"/>
              <a:t> </a:t>
            </a:r>
            <a:r>
              <a:rPr lang="en-US" dirty="0" err="1"/>
              <a:t>nivån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6411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npassad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5455A96A-FC56-4B7F-AD44-28845D29033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43000" y="640388"/>
            <a:ext cx="7315200" cy="501594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l">
              <a:defRPr sz="4000" b="1">
                <a:solidFill>
                  <a:schemeClr val="tx1"/>
                </a:solidFill>
                <a:latin typeface="Corbel" panose="020B0503020204020204" pitchFamily="34" charset="0"/>
                <a:ea typeface="Corbel" panose="020B0503020204020204" pitchFamily="34" charset="0"/>
                <a:cs typeface="Arial" charset="0"/>
              </a:defRPr>
            </a:lvl1pPr>
          </a:lstStyle>
          <a:p>
            <a:pPr lvl="0"/>
            <a:r>
              <a:rPr lang="sv-SE" dirty="0"/>
              <a:t>Rubrik på </a:t>
            </a:r>
            <a:r>
              <a:rPr lang="sv-SE" noProof="0" dirty="0"/>
              <a:t>presentationen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E6C8C534-9EC3-40D3-B393-A4CC2AB3D8E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143004" y="1181351"/>
            <a:ext cx="3573379" cy="2097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>
                <a:solidFill>
                  <a:schemeClr val="tx1"/>
                </a:solidFill>
                <a:latin typeface="Corbel" panose="020B0503020204020204" pitchFamily="34" charset="0"/>
                <a:ea typeface="Corbel" panose="020B0503020204020204" pitchFamily="34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err="1"/>
              <a:t>Förnamn</a:t>
            </a:r>
            <a:r>
              <a:rPr lang="en-US" dirty="0"/>
              <a:t> </a:t>
            </a:r>
            <a:r>
              <a:rPr lang="en-US" dirty="0" err="1"/>
              <a:t>Efternamn</a:t>
            </a:r>
            <a:r>
              <a:rPr lang="en-US" dirty="0"/>
              <a:t>, Datum</a:t>
            </a:r>
          </a:p>
        </p:txBody>
      </p:sp>
      <p:sp>
        <p:nvSpPr>
          <p:cNvPr id="5" name="Platshållare för bild 5">
            <a:extLst>
              <a:ext uri="{FF2B5EF4-FFF2-40B4-BE49-F238E27FC236}">
                <a16:creationId xmlns:a16="http://schemas.microsoft.com/office/drawing/2014/main" id="{9CFE1070-3FED-43DC-AB2A-8FC2B8DB74A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1"/>
            <a:ext cx="9144000" cy="5143500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</a:lstStyle>
          <a:p>
            <a:r>
              <a:rPr lang="sv-SE" dirty="0"/>
              <a:t>Klicka på Infoga… Bilder i verktygsfälten ovan för att lägga en bakgrundsbild</a:t>
            </a:r>
          </a:p>
        </p:txBody>
      </p:sp>
    </p:spTree>
    <p:extLst>
      <p:ext uri="{BB962C8B-B14F-4D97-AF65-F5344CB8AC3E}">
        <p14:creationId xmlns:p14="http://schemas.microsoft.com/office/powerpoint/2010/main" val="16351231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2 - Förstasid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3675" y="4267200"/>
            <a:ext cx="1943100" cy="385864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C2DC0281-36F2-4BBE-9127-50DE6FF3BC9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43000" y="640388"/>
            <a:ext cx="7315200" cy="501594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l">
              <a:defRPr sz="4000" b="1">
                <a:solidFill>
                  <a:schemeClr val="tx1"/>
                </a:solidFill>
                <a:latin typeface="Corbel" panose="020B0503020204020204" pitchFamily="34" charset="0"/>
                <a:ea typeface="Corbel" panose="020B0503020204020204" pitchFamily="34" charset="0"/>
                <a:cs typeface="Arial" charset="0"/>
              </a:defRPr>
            </a:lvl1pPr>
          </a:lstStyle>
          <a:p>
            <a:pPr lvl="0"/>
            <a:r>
              <a:rPr lang="sv-SE" dirty="0"/>
              <a:t>Rubrik på </a:t>
            </a:r>
            <a:r>
              <a:rPr lang="sv-SE" noProof="0" dirty="0"/>
              <a:t>presentationen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3D33E797-B0AB-4DC4-A0AF-ACFA45890E8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143004" y="1181351"/>
            <a:ext cx="3573379" cy="2097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>
                <a:solidFill>
                  <a:schemeClr val="tx1"/>
                </a:solidFill>
                <a:latin typeface="Corbel" panose="020B0503020204020204" pitchFamily="34" charset="0"/>
                <a:ea typeface="Corbel" panose="020B0503020204020204" pitchFamily="34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err="1"/>
              <a:t>Förnamn</a:t>
            </a:r>
            <a:r>
              <a:rPr lang="en-US" dirty="0"/>
              <a:t> </a:t>
            </a:r>
            <a:r>
              <a:rPr lang="en-US" dirty="0" err="1"/>
              <a:t>Efternamn</a:t>
            </a:r>
            <a:r>
              <a:rPr lang="en-US" dirty="0"/>
              <a:t>, Datum</a:t>
            </a:r>
          </a:p>
        </p:txBody>
      </p:sp>
    </p:spTree>
    <p:extLst>
      <p:ext uri="{BB962C8B-B14F-4D97-AF65-F5344CB8AC3E}">
        <p14:creationId xmlns:p14="http://schemas.microsoft.com/office/powerpoint/2010/main" val="88974531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2 - En kolumn text och en bil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71550" y="740649"/>
            <a:ext cx="4206586" cy="510521"/>
          </a:xfrm>
          <a:prstGeom prst="rect">
            <a:avLst/>
          </a:prstGeom>
        </p:spPr>
        <p:txBody>
          <a:bodyPr/>
          <a:lstStyle>
            <a:lvl1pPr>
              <a:defRPr sz="2400" b="1" i="0" baseline="0">
                <a:latin typeface="Corbel" panose="020B0503020204020204" pitchFamily="34" charset="0"/>
              </a:defRPr>
            </a:lvl1pPr>
          </a:lstStyle>
          <a:p>
            <a:r>
              <a:rPr lang="en-US" dirty="0" err="1"/>
              <a:t>Klicka</a:t>
            </a:r>
            <a:r>
              <a:rPr lang="en-US" dirty="0"/>
              <a:t> </a:t>
            </a:r>
            <a:r>
              <a:rPr lang="en-US" dirty="0" err="1"/>
              <a:t>för</a:t>
            </a:r>
            <a:r>
              <a:rPr lang="en-US" dirty="0"/>
              <a:t> </a:t>
            </a:r>
            <a:r>
              <a:rPr lang="en-US" dirty="0" err="1"/>
              <a:t>att</a:t>
            </a:r>
            <a:r>
              <a:rPr lang="en-US" dirty="0"/>
              <a:t> </a:t>
            </a:r>
            <a:r>
              <a:rPr lang="en-US" dirty="0" err="1"/>
              <a:t>lägga</a:t>
            </a:r>
            <a:r>
              <a:rPr lang="en-US" dirty="0"/>
              <a:t> till </a:t>
            </a:r>
            <a:r>
              <a:rPr lang="en-US" dirty="0" err="1"/>
              <a:t>rubrik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971550" y="1251169"/>
            <a:ext cx="4206586" cy="2692857"/>
          </a:xfrm>
          <a:prstGeom prst="rect">
            <a:avLst/>
          </a:prstGeom>
        </p:spPr>
        <p:txBody>
          <a:bodyPr/>
          <a:lstStyle>
            <a:lvl1pPr>
              <a:lnSpc>
                <a:spcPct val="110000"/>
              </a:lnSpc>
              <a:defRPr sz="2000" b="0" i="0"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490538" indent="-217488">
              <a:lnSpc>
                <a:spcPct val="110000"/>
              </a:lnSpc>
              <a:spcBef>
                <a:spcPts val="600"/>
              </a:spcBef>
              <a:buSzPct val="80000"/>
              <a:buFont typeface="Corbel" panose="020B0503020204020204" pitchFamily="34" charset="0"/>
              <a:buChar char="•"/>
              <a:tabLst/>
              <a:defRPr sz="1800" b="0" i="0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763588" indent="-217488">
              <a:lnSpc>
                <a:spcPct val="110000"/>
              </a:lnSpc>
              <a:spcBef>
                <a:spcPts val="600"/>
              </a:spcBef>
              <a:tabLst/>
              <a:defRPr sz="1600" b="0" i="0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982663" indent="-177800">
              <a:lnSpc>
                <a:spcPct val="110000"/>
              </a:lnSpc>
              <a:spcBef>
                <a:spcPts val="600"/>
              </a:spcBef>
              <a:tabLst/>
              <a:defRPr sz="1600" b="0" i="0" baseline="0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1200150" indent="-176213">
              <a:lnSpc>
                <a:spcPct val="110000"/>
              </a:lnSpc>
              <a:spcBef>
                <a:spcPts val="600"/>
              </a:spcBef>
              <a:tabLst/>
              <a:defRPr sz="1600" b="0" i="0">
                <a:solidFill>
                  <a:schemeClr val="tx1"/>
                </a:solidFill>
                <a:latin typeface="Corbel" panose="020B0503020204020204" pitchFamily="34" charset="0"/>
              </a:defRPr>
            </a:lvl5pPr>
          </a:lstStyle>
          <a:p>
            <a:pPr lvl="0"/>
            <a:r>
              <a:rPr lang="en-US" dirty="0" err="1"/>
              <a:t>Klicka</a:t>
            </a:r>
            <a:r>
              <a:rPr lang="en-US" dirty="0"/>
              <a:t> </a:t>
            </a:r>
            <a:r>
              <a:rPr lang="en-US" dirty="0" err="1"/>
              <a:t>här</a:t>
            </a:r>
            <a:r>
              <a:rPr lang="en-US" dirty="0"/>
              <a:t> </a:t>
            </a:r>
            <a:r>
              <a:rPr lang="en-US" dirty="0" err="1"/>
              <a:t>för</a:t>
            </a:r>
            <a:r>
              <a:rPr lang="en-US" dirty="0"/>
              <a:t> </a:t>
            </a:r>
            <a:r>
              <a:rPr lang="en-US" dirty="0" err="1"/>
              <a:t>att</a:t>
            </a:r>
            <a:r>
              <a:rPr lang="en-US" dirty="0"/>
              <a:t> </a:t>
            </a:r>
            <a:r>
              <a:rPr lang="en-US" dirty="0" err="1"/>
              <a:t>skapa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punktlista</a:t>
            </a:r>
            <a:endParaRPr lang="en-US" dirty="0"/>
          </a:p>
          <a:p>
            <a:pPr lvl="1"/>
            <a:r>
              <a:rPr lang="en-US" dirty="0" err="1"/>
              <a:t>Andra</a:t>
            </a:r>
            <a:r>
              <a:rPr lang="en-US" dirty="0"/>
              <a:t> </a:t>
            </a:r>
            <a:r>
              <a:rPr lang="en-US" dirty="0" err="1"/>
              <a:t>nivån</a:t>
            </a:r>
            <a:endParaRPr lang="en-US" dirty="0"/>
          </a:p>
          <a:p>
            <a:pPr lvl="2"/>
            <a:r>
              <a:rPr lang="en-US" dirty="0" err="1"/>
              <a:t>Tredje</a:t>
            </a:r>
            <a:r>
              <a:rPr lang="en-US" dirty="0"/>
              <a:t> </a:t>
            </a:r>
            <a:r>
              <a:rPr lang="en-US" dirty="0" err="1"/>
              <a:t>nivån</a:t>
            </a:r>
            <a:endParaRPr lang="en-US" dirty="0"/>
          </a:p>
          <a:p>
            <a:pPr lvl="3"/>
            <a:r>
              <a:rPr lang="en-US" dirty="0" err="1"/>
              <a:t>Fjärde</a:t>
            </a:r>
            <a:r>
              <a:rPr lang="en-US" dirty="0"/>
              <a:t> </a:t>
            </a:r>
            <a:r>
              <a:rPr lang="en-US" dirty="0" err="1"/>
              <a:t>nivån</a:t>
            </a:r>
            <a:endParaRPr lang="en-US" dirty="0"/>
          </a:p>
          <a:p>
            <a:pPr lvl="4"/>
            <a:r>
              <a:rPr lang="en-US" dirty="0" err="1"/>
              <a:t>Femte</a:t>
            </a:r>
            <a:r>
              <a:rPr lang="en-US" dirty="0"/>
              <a:t> </a:t>
            </a:r>
            <a:r>
              <a:rPr lang="en-US" dirty="0" err="1"/>
              <a:t>nivån</a:t>
            </a:r>
            <a:endParaRPr lang="en-US" dirty="0"/>
          </a:p>
        </p:txBody>
      </p:sp>
      <p:sp>
        <p:nvSpPr>
          <p:cNvPr id="11" name="Platshållare för bild 8"/>
          <p:cNvSpPr>
            <a:spLocks noGrp="1"/>
          </p:cNvSpPr>
          <p:nvPr>
            <p:ph type="pic" sz="quarter" idx="13" hasCustomPrompt="1"/>
          </p:nvPr>
        </p:nvSpPr>
        <p:spPr>
          <a:xfrm>
            <a:off x="5364202" y="740649"/>
            <a:ext cx="2808248" cy="3203378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None/>
              <a:defRPr sz="1800" baseline="0">
                <a:latin typeface="Corbel" panose="020B0503020204020204" pitchFamily="34" charset="0"/>
                <a:ea typeface="Corbel" panose="020B0503020204020204" pitchFamily="34" charset="0"/>
                <a:cs typeface="Arial" charset="0"/>
              </a:defRPr>
            </a:lvl1pPr>
          </a:lstStyle>
          <a:p>
            <a:r>
              <a:rPr lang="sv-SE" dirty="0"/>
              <a:t>Klicka på ikonen för att lägga till en bild.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FE0CFD9D-EB04-4799-B7FA-CDA5A1CE6EA5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205815" y="4734969"/>
            <a:ext cx="3573379" cy="2097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950" cap="all" baseline="0">
                <a:solidFill>
                  <a:schemeClr val="bg1"/>
                </a:solidFill>
                <a:latin typeface="Corbel" panose="020B0503020204020204" pitchFamily="34" charset="0"/>
                <a:ea typeface="Corbel" panose="020B0503020204020204" pitchFamily="34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SKRIV VERKSAMHETSNAMN HÄR</a:t>
            </a:r>
          </a:p>
        </p:txBody>
      </p:sp>
    </p:spTree>
    <p:extLst>
      <p:ext uri="{BB962C8B-B14F-4D97-AF65-F5344CB8AC3E}">
        <p14:creationId xmlns:p14="http://schemas.microsoft.com/office/powerpoint/2010/main" val="240704559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2 - Rubrik och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71550" y="740647"/>
            <a:ext cx="5972948" cy="516630"/>
          </a:xfrm>
          <a:prstGeom prst="rect">
            <a:avLst/>
          </a:prstGeom>
        </p:spPr>
        <p:txBody>
          <a:bodyPr/>
          <a:lstStyle>
            <a:lvl1pPr>
              <a:defRPr sz="2400" b="1" i="0" baseline="0">
                <a:latin typeface="Corbel" panose="020B0503020204020204" pitchFamily="34" charset="0"/>
              </a:defRPr>
            </a:lvl1pPr>
          </a:lstStyle>
          <a:p>
            <a:r>
              <a:rPr lang="en-US" dirty="0" err="1"/>
              <a:t>Skriv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rubrik</a:t>
            </a:r>
            <a:r>
              <a:rPr lang="en-US" dirty="0"/>
              <a:t> </a:t>
            </a:r>
            <a:r>
              <a:rPr lang="en-US" dirty="0" err="1"/>
              <a:t>här</a:t>
            </a:r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A74838C-E168-47AE-B384-169197DEC04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71550" y="1251169"/>
            <a:ext cx="5972948" cy="2692857"/>
          </a:xfrm>
          <a:prstGeom prst="rect">
            <a:avLst/>
          </a:prstGeom>
        </p:spPr>
        <p:txBody>
          <a:bodyPr/>
          <a:lstStyle>
            <a:lvl1pPr>
              <a:defRPr lang="en-US" sz="2000" b="0" i="0" dirty="0">
                <a:latin typeface="Corbel" panose="020B0503020204020204" pitchFamily="34" charset="0"/>
              </a:defRPr>
            </a:lvl1pPr>
            <a:lvl2pPr>
              <a:defRPr lang="en-US" sz="1800" b="0" i="0" dirty="0">
                <a:latin typeface="Corbel" panose="020B0503020204020204" pitchFamily="34" charset="0"/>
              </a:defRPr>
            </a:lvl2pPr>
            <a:lvl3pPr>
              <a:defRPr lang="en-US" sz="1600" b="0" i="0" dirty="0">
                <a:latin typeface="Corbel" panose="020B0503020204020204" pitchFamily="34" charset="0"/>
              </a:defRPr>
            </a:lvl3pPr>
            <a:lvl4pPr>
              <a:defRPr lang="en-US" sz="1600" b="0" i="0" baseline="0" dirty="0">
                <a:latin typeface="Corbel" panose="020B0503020204020204" pitchFamily="34" charset="0"/>
              </a:defRPr>
            </a:lvl4pPr>
            <a:lvl5pPr>
              <a:defRPr lang="en-US" sz="1600" b="0" i="0" dirty="0">
                <a:latin typeface="Corbel" panose="020B0503020204020204" pitchFamily="34" charset="0"/>
              </a:defRPr>
            </a:lvl5pPr>
          </a:lstStyle>
          <a:p>
            <a:pPr lvl="0">
              <a:lnSpc>
                <a:spcPct val="110000"/>
              </a:lnSpc>
            </a:pPr>
            <a:r>
              <a:rPr lang="en-US" dirty="0" err="1"/>
              <a:t>Klicka</a:t>
            </a:r>
            <a:r>
              <a:rPr lang="en-US" dirty="0"/>
              <a:t> </a:t>
            </a:r>
            <a:r>
              <a:rPr lang="en-US" dirty="0" err="1"/>
              <a:t>här</a:t>
            </a:r>
            <a:r>
              <a:rPr lang="en-US" dirty="0"/>
              <a:t> </a:t>
            </a:r>
            <a:r>
              <a:rPr lang="en-US" dirty="0" err="1"/>
              <a:t>för</a:t>
            </a:r>
            <a:r>
              <a:rPr lang="en-US" dirty="0"/>
              <a:t> </a:t>
            </a:r>
            <a:r>
              <a:rPr lang="en-US" dirty="0" err="1"/>
              <a:t>att</a:t>
            </a:r>
            <a:r>
              <a:rPr lang="en-US" dirty="0"/>
              <a:t> </a:t>
            </a:r>
            <a:r>
              <a:rPr lang="en-US" dirty="0" err="1"/>
              <a:t>skapa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punktlista</a:t>
            </a:r>
            <a:endParaRPr lang="en-US" dirty="0"/>
          </a:p>
          <a:p>
            <a:pPr marL="490538" lvl="1" indent="-217488">
              <a:lnSpc>
                <a:spcPct val="110000"/>
              </a:lnSpc>
              <a:spcBef>
                <a:spcPts val="600"/>
              </a:spcBef>
              <a:buSzPct val="80000"/>
              <a:buFont typeface="Corbel" panose="020B0503020204020204" pitchFamily="34" charset="0"/>
              <a:tabLst/>
            </a:pPr>
            <a:r>
              <a:rPr lang="en-US" dirty="0" err="1"/>
              <a:t>Andra</a:t>
            </a:r>
            <a:r>
              <a:rPr lang="en-US" dirty="0"/>
              <a:t> </a:t>
            </a:r>
            <a:r>
              <a:rPr lang="en-US" dirty="0" err="1"/>
              <a:t>nivån</a:t>
            </a:r>
            <a:endParaRPr lang="en-US" dirty="0"/>
          </a:p>
          <a:p>
            <a:pPr marL="763588" lvl="2" indent="-217488">
              <a:lnSpc>
                <a:spcPct val="110000"/>
              </a:lnSpc>
              <a:spcBef>
                <a:spcPts val="600"/>
              </a:spcBef>
              <a:tabLst/>
            </a:pPr>
            <a:r>
              <a:rPr lang="en-US" dirty="0" err="1"/>
              <a:t>Tredje</a:t>
            </a:r>
            <a:r>
              <a:rPr lang="en-US" dirty="0"/>
              <a:t> </a:t>
            </a:r>
            <a:r>
              <a:rPr lang="en-US" dirty="0" err="1"/>
              <a:t>nivån</a:t>
            </a:r>
            <a:endParaRPr lang="en-US" dirty="0"/>
          </a:p>
          <a:p>
            <a:pPr marL="982663" lvl="3" indent="-177800">
              <a:lnSpc>
                <a:spcPct val="110000"/>
              </a:lnSpc>
              <a:spcBef>
                <a:spcPts val="600"/>
              </a:spcBef>
              <a:tabLst/>
            </a:pPr>
            <a:r>
              <a:rPr lang="en-US" dirty="0" err="1"/>
              <a:t>Fjärde</a:t>
            </a:r>
            <a:r>
              <a:rPr lang="en-US" dirty="0"/>
              <a:t> </a:t>
            </a:r>
            <a:r>
              <a:rPr lang="en-US" dirty="0" err="1"/>
              <a:t>nivån</a:t>
            </a:r>
            <a:endParaRPr lang="en-US" dirty="0"/>
          </a:p>
          <a:p>
            <a:pPr marL="1200150" lvl="4" indent="-176213">
              <a:lnSpc>
                <a:spcPct val="110000"/>
              </a:lnSpc>
              <a:spcBef>
                <a:spcPts val="600"/>
              </a:spcBef>
              <a:tabLst/>
            </a:pPr>
            <a:r>
              <a:rPr lang="en-US" dirty="0" err="1"/>
              <a:t>Femte</a:t>
            </a:r>
            <a:r>
              <a:rPr lang="en-US" dirty="0"/>
              <a:t> </a:t>
            </a:r>
            <a:r>
              <a:rPr lang="en-US" dirty="0" err="1"/>
              <a:t>nivån</a:t>
            </a:r>
            <a:endParaRPr lang="en-US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D6BB7024-473A-4822-9E62-171AC10ADCBF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205815" y="4734969"/>
            <a:ext cx="3573379" cy="2097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950" cap="all" baseline="0">
                <a:solidFill>
                  <a:schemeClr val="bg1"/>
                </a:solidFill>
                <a:latin typeface="Corbel" panose="020B0503020204020204" pitchFamily="34" charset="0"/>
                <a:ea typeface="Corbel" panose="020B0503020204020204" pitchFamily="34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SKRIV VERKSAMHETSNAMN HÄR</a:t>
            </a:r>
          </a:p>
        </p:txBody>
      </p:sp>
    </p:spTree>
    <p:extLst>
      <p:ext uri="{BB962C8B-B14F-4D97-AF65-F5344CB8AC3E}">
        <p14:creationId xmlns:p14="http://schemas.microsoft.com/office/powerpoint/2010/main" val="298573893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2 - Kapitelrubrik Himme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ctrTitle" hasCustomPrompt="1"/>
          </p:nvPr>
        </p:nvSpPr>
        <p:spPr>
          <a:xfrm>
            <a:off x="1334711" y="870350"/>
            <a:ext cx="6436414" cy="3337129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ctr">
              <a:lnSpc>
                <a:spcPct val="150000"/>
              </a:lnSpc>
              <a:defRPr sz="4400" b="0">
                <a:solidFill>
                  <a:schemeClr val="bg1"/>
                </a:solidFill>
                <a:latin typeface="Corbel" panose="020B0503020204020204" pitchFamily="34" charset="0"/>
                <a:ea typeface="Corbel" panose="020B0503020204020204" pitchFamily="34" charset="0"/>
                <a:cs typeface="Arial" charset="0"/>
              </a:defRPr>
            </a:lvl1pPr>
          </a:lstStyle>
          <a:p>
            <a:pPr lvl="0"/>
            <a:r>
              <a:rPr lang="sv-SE" dirty="0"/>
              <a:t>Skriv en kapitelrubrik här</a:t>
            </a:r>
            <a:endParaRPr lang="sv-SE" noProof="0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61261EDD-65D2-4EE4-888A-32301FDAC738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205815" y="4734969"/>
            <a:ext cx="3573379" cy="2097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950" cap="all" baseline="0">
                <a:solidFill>
                  <a:schemeClr val="bg1"/>
                </a:solidFill>
                <a:latin typeface="Corbel" panose="020B0503020204020204" pitchFamily="34" charset="0"/>
                <a:ea typeface="Corbel" panose="020B0503020204020204" pitchFamily="34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SKRIV VERKSAMHETSNAMN HÄR</a:t>
            </a:r>
          </a:p>
        </p:txBody>
      </p:sp>
    </p:spTree>
    <p:extLst>
      <p:ext uri="{BB962C8B-B14F-4D97-AF65-F5344CB8AC3E}">
        <p14:creationId xmlns:p14="http://schemas.microsoft.com/office/powerpoint/2010/main" val="429375213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2 - Kapitelrubrik Kyrkhul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ctrTitle" hasCustomPrompt="1"/>
          </p:nvPr>
        </p:nvSpPr>
        <p:spPr>
          <a:xfrm>
            <a:off x="1334711" y="870350"/>
            <a:ext cx="6436414" cy="3337129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ctr">
              <a:lnSpc>
                <a:spcPct val="150000"/>
              </a:lnSpc>
              <a:defRPr sz="4400" b="0">
                <a:solidFill>
                  <a:schemeClr val="bg1"/>
                </a:solidFill>
                <a:latin typeface="Corbel" panose="020B0503020204020204" pitchFamily="34" charset="0"/>
                <a:ea typeface="Corbel" panose="020B0503020204020204" pitchFamily="34" charset="0"/>
                <a:cs typeface="Arial" charset="0"/>
              </a:defRPr>
            </a:lvl1pPr>
          </a:lstStyle>
          <a:p>
            <a:pPr lvl="0"/>
            <a:r>
              <a:rPr lang="sv-SE" dirty="0"/>
              <a:t>Skriv en kapitelrubrik här</a:t>
            </a:r>
            <a:endParaRPr lang="sv-SE" noProof="0" dirty="0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DADC977C-80CD-4D20-92B3-2771A6BADC12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205815" y="4734969"/>
            <a:ext cx="3573379" cy="2097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950" cap="all" baseline="0">
                <a:solidFill>
                  <a:schemeClr val="bg1"/>
                </a:solidFill>
                <a:latin typeface="Corbel" panose="020B0503020204020204" pitchFamily="34" charset="0"/>
                <a:ea typeface="Corbel" panose="020B0503020204020204" pitchFamily="34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SKRIV VERKSAMHETSNAMN HÄR</a:t>
            </a:r>
          </a:p>
        </p:txBody>
      </p:sp>
    </p:spTree>
    <p:extLst>
      <p:ext uri="{BB962C8B-B14F-4D97-AF65-F5344CB8AC3E}">
        <p14:creationId xmlns:p14="http://schemas.microsoft.com/office/powerpoint/2010/main" val="411083787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2 - Kapitelrubrik Stensham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ctrTitle" hasCustomPrompt="1"/>
          </p:nvPr>
        </p:nvSpPr>
        <p:spPr>
          <a:xfrm>
            <a:off x="1334711" y="870350"/>
            <a:ext cx="6436414" cy="3337129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ctr">
              <a:lnSpc>
                <a:spcPct val="150000"/>
              </a:lnSpc>
              <a:defRPr sz="4400" b="0">
                <a:solidFill>
                  <a:schemeClr val="bg1"/>
                </a:solidFill>
                <a:latin typeface="Corbel" panose="020B0503020204020204" pitchFamily="34" charset="0"/>
                <a:ea typeface="Corbel" panose="020B0503020204020204" pitchFamily="34" charset="0"/>
                <a:cs typeface="Arial" charset="0"/>
              </a:defRPr>
            </a:lvl1pPr>
          </a:lstStyle>
          <a:p>
            <a:pPr lvl="0"/>
            <a:r>
              <a:rPr lang="sv-SE" dirty="0"/>
              <a:t>Skriv en kapitelrubrik här</a:t>
            </a:r>
            <a:endParaRPr lang="sv-SE" noProof="0" dirty="0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F002A2A0-A7C4-48EE-833C-07044EDDDF71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205815" y="4734969"/>
            <a:ext cx="3573379" cy="2097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950" cap="all" baseline="0">
                <a:solidFill>
                  <a:schemeClr val="bg1"/>
                </a:solidFill>
                <a:latin typeface="Corbel" panose="020B0503020204020204" pitchFamily="34" charset="0"/>
                <a:ea typeface="Corbel" panose="020B0503020204020204" pitchFamily="34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SKRIV VERKSAMHETSNAMN HÄR</a:t>
            </a:r>
          </a:p>
        </p:txBody>
      </p:sp>
    </p:spTree>
    <p:extLst>
      <p:ext uri="{BB962C8B-B14F-4D97-AF65-F5344CB8AC3E}">
        <p14:creationId xmlns:p14="http://schemas.microsoft.com/office/powerpoint/2010/main" val="411083787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2 - Kapitelrubrik Hallabr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ctrTitle" hasCustomPrompt="1"/>
          </p:nvPr>
        </p:nvSpPr>
        <p:spPr>
          <a:xfrm>
            <a:off x="1334711" y="870350"/>
            <a:ext cx="6436414" cy="3337129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ctr">
              <a:lnSpc>
                <a:spcPct val="150000"/>
              </a:lnSpc>
              <a:defRPr sz="4400" b="0">
                <a:solidFill>
                  <a:schemeClr val="bg1"/>
                </a:solidFill>
                <a:latin typeface="Corbel" panose="020B0503020204020204" pitchFamily="34" charset="0"/>
                <a:ea typeface="Corbel" panose="020B0503020204020204" pitchFamily="34" charset="0"/>
                <a:cs typeface="Arial" charset="0"/>
              </a:defRPr>
            </a:lvl1pPr>
          </a:lstStyle>
          <a:p>
            <a:pPr lvl="0"/>
            <a:r>
              <a:rPr lang="sv-SE" dirty="0"/>
              <a:t>Skriv en kapitelrubrik här</a:t>
            </a:r>
            <a:endParaRPr lang="sv-SE" noProof="0" dirty="0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7462ECC3-8A54-4FB1-B69D-6ED57A8E1EB7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205815" y="4734969"/>
            <a:ext cx="3573379" cy="2097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950" cap="all" baseline="0">
                <a:solidFill>
                  <a:schemeClr val="bg1"/>
                </a:solidFill>
                <a:latin typeface="Corbel" panose="020B0503020204020204" pitchFamily="34" charset="0"/>
                <a:ea typeface="Corbel" panose="020B0503020204020204" pitchFamily="34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SKRIV VERKSAMHETSNAMN HÄR</a:t>
            </a:r>
          </a:p>
        </p:txBody>
      </p:sp>
    </p:spTree>
    <p:extLst>
      <p:ext uri="{BB962C8B-B14F-4D97-AF65-F5344CB8AC3E}">
        <p14:creationId xmlns:p14="http://schemas.microsoft.com/office/powerpoint/2010/main" val="411083787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2 - Kapitelrubrik Krokå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ctrTitle" hasCustomPrompt="1"/>
          </p:nvPr>
        </p:nvSpPr>
        <p:spPr>
          <a:xfrm>
            <a:off x="1334711" y="870350"/>
            <a:ext cx="6436414" cy="3337129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ctr">
              <a:lnSpc>
                <a:spcPct val="150000"/>
              </a:lnSpc>
              <a:defRPr sz="4400" b="0">
                <a:solidFill>
                  <a:schemeClr val="bg1"/>
                </a:solidFill>
                <a:latin typeface="Corbel" panose="020B0503020204020204" pitchFamily="34" charset="0"/>
                <a:ea typeface="Corbel" panose="020B0503020204020204" pitchFamily="34" charset="0"/>
                <a:cs typeface="Arial" charset="0"/>
              </a:defRPr>
            </a:lvl1pPr>
          </a:lstStyle>
          <a:p>
            <a:pPr lvl="0"/>
            <a:r>
              <a:rPr lang="sv-SE" dirty="0"/>
              <a:t>Skriv en kapitelrubrik här</a:t>
            </a:r>
            <a:endParaRPr lang="sv-SE" noProof="0" dirty="0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ACB88A6D-CAA9-4075-B5D4-AE4B9A113681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205815" y="4734969"/>
            <a:ext cx="3573379" cy="2097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950" cap="all" baseline="0">
                <a:solidFill>
                  <a:schemeClr val="bg1"/>
                </a:solidFill>
                <a:latin typeface="Corbel" panose="020B0503020204020204" pitchFamily="34" charset="0"/>
                <a:ea typeface="Corbel" panose="020B0503020204020204" pitchFamily="34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SKRIV VERKSAMHETSNAMN HÄR</a:t>
            </a:r>
          </a:p>
        </p:txBody>
      </p:sp>
    </p:spTree>
    <p:extLst>
      <p:ext uri="{BB962C8B-B14F-4D97-AF65-F5344CB8AC3E}">
        <p14:creationId xmlns:p14="http://schemas.microsoft.com/office/powerpoint/2010/main" val="411083787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>
            <a:extLst>
              <a:ext uri="{FF2B5EF4-FFF2-40B4-BE49-F238E27FC236}">
                <a16:creationId xmlns:a16="http://schemas.microsoft.com/office/drawing/2014/main" id="{29D5648A-A1A7-457F-8D60-90B3F7A0A22B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9075" y="4699291"/>
            <a:ext cx="1018050" cy="202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0905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17" r:id="rId2"/>
    <p:sldLayoutId id="2147483705" r:id="rId3"/>
    <p:sldLayoutId id="2147483702" r:id="rId4"/>
    <p:sldLayoutId id="2147483706" r:id="rId5"/>
    <p:sldLayoutId id="2147483713" r:id="rId6"/>
    <p:sldLayoutId id="2147483714" r:id="rId7"/>
    <p:sldLayoutId id="2147483715" r:id="rId8"/>
    <p:sldLayoutId id="2147483716" r:id="rId9"/>
    <p:sldLayoutId id="2147483718" r:id="rId10"/>
    <p:sldLayoutId id="2147483719" r:id="rId11"/>
    <p:sldLayoutId id="2147483720" r:id="rId12"/>
    <p:sldLayoutId id="2147483721" r:id="rId13"/>
    <p:sldLayoutId id="2147483722" r:id="rId14"/>
    <p:sldLayoutId id="2147483723" r:id="rId15"/>
    <p:sldLayoutId id="2147483724" r:id="rId16"/>
    <p:sldLayoutId id="2147483725" r:id="rId17"/>
    <p:sldLayoutId id="2147483726" r:id="rId18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mailto:anna.althini@regionblekinge.se" TargetMode="External"/><Relationship Id="rId2" Type="http://schemas.openxmlformats.org/officeDocument/2006/relationships/hyperlink" Target="http://www.regionblekinge.se/foretagsstod" TargetMode="Externa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.jpg"/><Relationship Id="rId4" Type="http://schemas.openxmlformats.org/officeDocument/2006/relationships/hyperlink" Target="mailto:ulrica.svesson@regionblekinge.se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>
            <a:extLst>
              <a:ext uri="{FF2B5EF4-FFF2-40B4-BE49-F238E27FC236}">
                <a16:creationId xmlns:a16="http://schemas.microsoft.com/office/drawing/2014/main" id="{B63D7F47-F292-453A-A245-E7E620FD83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04" b="58799"/>
          <a:stretch/>
        </p:blipFill>
        <p:spPr>
          <a:xfrm>
            <a:off x="0" y="0"/>
            <a:ext cx="9143999" cy="5143500"/>
          </a:xfrm>
          <a:prstGeom prst="rect">
            <a:avLst/>
          </a:prstGeom>
          <a:noFill/>
        </p:spPr>
      </p:pic>
      <p:pic>
        <p:nvPicPr>
          <p:cNvPr id="4" name="Bildobjekt 3">
            <a:extLst>
              <a:ext uri="{FF2B5EF4-FFF2-40B4-BE49-F238E27FC236}">
                <a16:creationId xmlns:a16="http://schemas.microsoft.com/office/drawing/2014/main" id="{2C3F5D73-C2A4-4AF9-9611-3184CDB69F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98581" y="4279607"/>
            <a:ext cx="1748126" cy="745928"/>
          </a:xfrm>
          <a:prstGeom prst="rect">
            <a:avLst/>
          </a:prstGeom>
        </p:spPr>
      </p:pic>
      <p:sp>
        <p:nvSpPr>
          <p:cNvPr id="5" name="Rubrik 1">
            <a:extLst>
              <a:ext uri="{FF2B5EF4-FFF2-40B4-BE49-F238E27FC236}">
                <a16:creationId xmlns:a16="http://schemas.microsoft.com/office/drawing/2014/main" id="{477C4AEC-E7BA-478D-8610-6CF878EC7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276" y="3556335"/>
            <a:ext cx="4739933" cy="516630"/>
          </a:xfrm>
        </p:spPr>
        <p:txBody>
          <a:bodyPr/>
          <a:lstStyle/>
          <a:p>
            <a:r>
              <a:rPr lang="sv-SE" sz="2800" dirty="0"/>
              <a:t>Företagsstöd</a:t>
            </a:r>
          </a:p>
        </p:txBody>
      </p:sp>
      <p:sp>
        <p:nvSpPr>
          <p:cNvPr id="6" name="Platshållare för innehåll 2">
            <a:extLst>
              <a:ext uri="{FF2B5EF4-FFF2-40B4-BE49-F238E27FC236}">
                <a16:creationId xmlns:a16="http://schemas.microsoft.com/office/drawing/2014/main" id="{1CDF1A04-20D2-4BF5-8B6F-DEA35F91CD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5277" y="3883380"/>
            <a:ext cx="4882808" cy="914401"/>
          </a:xfrm>
        </p:spPr>
        <p:txBody>
          <a:bodyPr/>
          <a:lstStyle/>
          <a:p>
            <a:pPr marL="0" indent="0">
              <a:buNone/>
            </a:pPr>
            <a:br>
              <a:rPr lang="sv-SE" dirty="0"/>
            </a:br>
            <a:r>
              <a:rPr lang="sv-SE" sz="1400" dirty="0"/>
              <a:t>Anna Althini 2023-05-16</a:t>
            </a:r>
          </a:p>
        </p:txBody>
      </p:sp>
    </p:spTree>
    <p:extLst>
      <p:ext uri="{BB962C8B-B14F-4D97-AF65-F5344CB8AC3E}">
        <p14:creationId xmlns:p14="http://schemas.microsoft.com/office/powerpoint/2010/main" val="14730868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7F1DBAC-49CE-4FB5-8330-C1DCD8174A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550" y="740649"/>
            <a:ext cx="5850730" cy="510521"/>
          </a:xfrm>
        </p:spPr>
        <p:txBody>
          <a:bodyPr/>
          <a:lstStyle/>
          <a:p>
            <a:r>
              <a:rPr lang="sv-SE" dirty="0"/>
              <a:t>Grundförutsättningar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19041DD0-5096-4259-B06E-D6CDD929DF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1549" y="1332996"/>
            <a:ext cx="5850731" cy="2493846"/>
          </a:xfrm>
        </p:spPr>
        <p:txBody>
          <a:bodyPr/>
          <a:lstStyle/>
          <a:p>
            <a:pPr marL="0" indent="0">
              <a:buNone/>
            </a:pPr>
            <a:r>
              <a:rPr lang="sv-SE" sz="1600" dirty="0"/>
              <a:t>Till små och medelstora företag med potential att bidra till hållbar tillväxt i Blekinge.</a:t>
            </a:r>
            <a:r>
              <a:rPr lang="sv-SE" sz="1600" b="0" dirty="0">
                <a:ea typeface="+mn-ea"/>
                <a:cs typeface="+mn-cs"/>
              </a:rPr>
              <a:t> </a:t>
            </a:r>
          </a:p>
          <a:p>
            <a:pPr marL="0" indent="0">
              <a:buNone/>
            </a:pPr>
            <a:r>
              <a:rPr lang="sv-SE" sz="1600" dirty="0"/>
              <a:t>Förordningar</a:t>
            </a:r>
          </a:p>
          <a:p>
            <a:r>
              <a:rPr lang="sv-SE" sz="1600" dirty="0"/>
              <a:t>vinstsyfte, inte hobbyverksamhet</a:t>
            </a:r>
          </a:p>
          <a:p>
            <a:r>
              <a:rPr lang="sv-SE" sz="1600" dirty="0"/>
              <a:t>satsning för att utveckla verksamheten</a:t>
            </a:r>
          </a:p>
          <a:p>
            <a:r>
              <a:rPr lang="sv-SE" sz="1600" dirty="0"/>
              <a:t>varaktig sysselsättning för de anställda</a:t>
            </a:r>
          </a:p>
          <a:p>
            <a:r>
              <a:rPr lang="sv-SE" sz="1600" dirty="0"/>
              <a:t>inte riskera att snedvrida konkurrensen på lokal marknad</a:t>
            </a:r>
          </a:p>
          <a:p>
            <a:pPr marL="0" indent="0">
              <a:buNone/>
            </a:pPr>
            <a:endParaRPr lang="sv-SE" sz="1600" dirty="0"/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06E72AA7-E8D4-421A-ABC5-05EE5BADDD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2181" y="-840755"/>
            <a:ext cx="3299783" cy="4667597"/>
          </a:xfrm>
          <a:prstGeom prst="rect">
            <a:avLst/>
          </a:prstGeom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182D4AF6-499A-4CDA-8A2D-129E753339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6496350" y="1969913"/>
            <a:ext cx="2853046" cy="2016977"/>
          </a:xfrm>
          <a:prstGeom prst="rect">
            <a:avLst/>
          </a:prstGeom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73D7E952-FC8E-4902-B5FD-A06A6484CC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431032">
            <a:off x="8766616" y="3165223"/>
            <a:ext cx="396899" cy="280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849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60F1995-4216-42DE-AF63-966EBB09C8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1554" y="734972"/>
            <a:ext cx="6529388" cy="510521"/>
          </a:xfrm>
        </p:spPr>
        <p:txBody>
          <a:bodyPr/>
          <a:lstStyle/>
          <a:p>
            <a:r>
              <a:rPr lang="sv-SE" dirty="0"/>
              <a:t>Kommersiell service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E0B8A77D-5707-4807-9B78-29880AF7EB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1554" y="1338612"/>
            <a:ext cx="7841146" cy="2572426"/>
          </a:xfrm>
        </p:spPr>
        <p:txBody>
          <a:bodyPr/>
          <a:lstStyle/>
          <a:p>
            <a:pPr marL="0" indent="0">
              <a:buNone/>
            </a:pPr>
            <a:r>
              <a:rPr lang="sv-SE" sz="1600" b="0" i="0" dirty="0">
                <a:solidFill>
                  <a:srgbClr val="404040"/>
                </a:solidFill>
                <a:effectLst/>
                <a:latin typeface="+mj-lt"/>
              </a:rPr>
              <a:t>Stöd till kommersiell service kan lämnas till dagligvarubutiker och drivmedelsanläggningar på landsbygd där servicen är gles. </a:t>
            </a:r>
          </a:p>
          <a:p>
            <a:r>
              <a:rPr lang="sv-SE" sz="1600" dirty="0">
                <a:solidFill>
                  <a:srgbClr val="404040"/>
                </a:solidFill>
                <a:latin typeface="+mj-lt"/>
              </a:rPr>
              <a:t>Investeringsbidrag </a:t>
            </a:r>
          </a:p>
          <a:p>
            <a:r>
              <a:rPr lang="sv-SE" sz="1600" dirty="0">
                <a:solidFill>
                  <a:srgbClr val="404040"/>
                </a:solidFill>
                <a:latin typeface="+mj-lt"/>
              </a:rPr>
              <a:t>Särskilt driftstöd </a:t>
            </a:r>
          </a:p>
          <a:p>
            <a:r>
              <a:rPr lang="sv-SE" sz="1600" dirty="0">
                <a:solidFill>
                  <a:srgbClr val="404040"/>
                </a:solidFill>
                <a:latin typeface="+mj-lt"/>
              </a:rPr>
              <a:t>Servicebidrag (för </a:t>
            </a:r>
            <a:r>
              <a:rPr lang="sv-SE" sz="1600" i="0" dirty="0">
                <a:solidFill>
                  <a:srgbClr val="404040"/>
                </a:solidFill>
                <a:effectLst/>
                <a:latin typeface="+mj-lt"/>
              </a:rPr>
              <a:t>att överbrygga en tillfällig svacka i likviditet eller lönsamhet) </a:t>
            </a:r>
          </a:p>
          <a:p>
            <a:r>
              <a:rPr lang="sv-SE" sz="1600" dirty="0">
                <a:solidFill>
                  <a:srgbClr val="404040"/>
                </a:solidFill>
                <a:latin typeface="+mj-lt"/>
              </a:rPr>
              <a:t>Hemsändningsbidrag (</a:t>
            </a:r>
            <a:r>
              <a:rPr lang="sv-SE" sz="1600" i="0" dirty="0">
                <a:solidFill>
                  <a:srgbClr val="404040"/>
                </a:solidFill>
                <a:effectLst/>
                <a:latin typeface="+mj-lt"/>
              </a:rPr>
              <a:t>till kommuner som helt eller delvis bekostar hemsändning av dagligvaror till hushåll på landsbygd</a:t>
            </a:r>
            <a:r>
              <a:rPr lang="sv-SE" sz="1600" dirty="0">
                <a:solidFill>
                  <a:srgbClr val="404040"/>
                </a:solidFill>
                <a:latin typeface="+mj-lt"/>
              </a:rPr>
              <a:t>)</a:t>
            </a:r>
            <a:endParaRPr lang="sv-SE" sz="1600" dirty="0">
              <a:latin typeface="+mj-lt"/>
            </a:endParaRPr>
          </a:p>
        </p:txBody>
      </p:sp>
      <p:sp>
        <p:nvSpPr>
          <p:cNvPr id="5" name="Underrubrik 4">
            <a:extLst>
              <a:ext uri="{FF2B5EF4-FFF2-40B4-BE49-F238E27FC236}">
                <a16:creationId xmlns:a16="http://schemas.microsoft.com/office/drawing/2014/main" id="{7476E1E4-91C9-43E4-A43E-2DAAB58CE850}"/>
              </a:ext>
            </a:extLst>
          </p:cNvPr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r>
              <a:rPr lang="sv-SE" dirty="0"/>
              <a:t>Avdelning verksamhetsstöd</a:t>
            </a:r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6168807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3B3B7CF-9A2F-4A62-84DC-74C04B4B52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1550" y="1251169"/>
            <a:ext cx="6172200" cy="2692857"/>
          </a:xfrm>
        </p:spPr>
        <p:txBody>
          <a:bodyPr/>
          <a:lstStyle/>
          <a:p>
            <a:pPr marL="0" indent="0">
              <a:buNone/>
            </a:pPr>
            <a:r>
              <a:rPr lang="sv-SE" sz="2400" dirty="0">
                <a:hlinkClick r:id="rId2"/>
              </a:rPr>
              <a:t>www.regionblekinge.se/foretagsstod</a:t>
            </a:r>
            <a:endParaRPr lang="sv-SE" sz="2400" dirty="0"/>
          </a:p>
          <a:p>
            <a:pPr marL="0" indent="0">
              <a:buNone/>
            </a:pPr>
            <a:endParaRPr lang="sv-SE" sz="2400" dirty="0"/>
          </a:p>
          <a:p>
            <a:pPr marL="0" indent="0">
              <a:buNone/>
            </a:pPr>
            <a:r>
              <a:rPr lang="sv-SE" sz="1600" dirty="0"/>
              <a:t>Kontakt:</a:t>
            </a:r>
            <a:br>
              <a:rPr lang="sv-SE" sz="1600" dirty="0"/>
            </a:br>
            <a:r>
              <a:rPr lang="sv-SE" sz="1600" dirty="0"/>
              <a:t>Anna Althini, </a:t>
            </a:r>
            <a:r>
              <a:rPr lang="sv-SE" sz="1600" dirty="0">
                <a:hlinkClick r:id="rId3"/>
              </a:rPr>
              <a:t>anna.althini@regionblekinge.se</a:t>
            </a:r>
            <a:r>
              <a:rPr lang="sv-SE" sz="1600" dirty="0"/>
              <a:t>, </a:t>
            </a:r>
            <a:r>
              <a:rPr lang="sv-SE" sz="1600" dirty="0" err="1"/>
              <a:t>tel</a:t>
            </a:r>
            <a:r>
              <a:rPr lang="sv-SE" sz="1600" dirty="0"/>
              <a:t> 0455-73 71 05</a:t>
            </a:r>
          </a:p>
          <a:p>
            <a:pPr marL="0" indent="0">
              <a:buNone/>
            </a:pPr>
            <a:r>
              <a:rPr lang="sv-SE" sz="1600" dirty="0"/>
              <a:t>Ulrica Svensson, </a:t>
            </a:r>
            <a:r>
              <a:rPr lang="sv-SE" sz="1600" dirty="0">
                <a:hlinkClick r:id="rId4"/>
              </a:rPr>
              <a:t>ulrica.svesson@regionblekinge.se</a:t>
            </a:r>
            <a:r>
              <a:rPr lang="sv-SE" sz="1600" dirty="0"/>
              <a:t>, </a:t>
            </a:r>
            <a:r>
              <a:rPr lang="sv-SE" sz="1600" dirty="0" err="1"/>
              <a:t>tel</a:t>
            </a:r>
            <a:r>
              <a:rPr lang="sv-SE" sz="1600" dirty="0"/>
              <a:t> 0455 73 71 04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F26A695E-8DC5-44A1-972A-90B7738B7D0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008" t="34290" r="23333"/>
          <a:stretch/>
        </p:blipFill>
        <p:spPr>
          <a:xfrm>
            <a:off x="7201842" y="388800"/>
            <a:ext cx="1574958" cy="15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7028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12D78BD-CB2A-4443-A09D-3389FD8D14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1550" y="939800"/>
            <a:ext cx="4177225" cy="2999155"/>
          </a:xfrm>
        </p:spPr>
        <p:txBody>
          <a:bodyPr/>
          <a:lstStyle/>
          <a:p>
            <a:pPr marL="457200" lvl="1" indent="0">
              <a:buNone/>
            </a:pPr>
            <a:r>
              <a:rPr lang="sv-SE" sz="2400" b="1" dirty="0">
                <a:ea typeface="+mj-ea"/>
                <a:cs typeface="+mj-cs"/>
              </a:rPr>
              <a:t>Företagsstöd</a:t>
            </a:r>
          </a:p>
          <a:p>
            <a:pPr lvl="1"/>
            <a:endParaRPr lang="sv-SE" sz="1600" dirty="0">
              <a:solidFill>
                <a:prstClr val="black"/>
              </a:solidFill>
            </a:endParaRPr>
          </a:p>
          <a:p>
            <a:pPr lvl="1"/>
            <a:r>
              <a:rPr lang="sv-SE" sz="1600" dirty="0">
                <a:solidFill>
                  <a:prstClr val="black"/>
                </a:solidFill>
              </a:rPr>
              <a:t>Mikrobidrag</a:t>
            </a:r>
            <a:endParaRPr lang="sv-SE" sz="1600" dirty="0"/>
          </a:p>
          <a:p>
            <a:pPr lvl="1"/>
            <a:r>
              <a:rPr lang="sv-SE" sz="1600" dirty="0"/>
              <a:t>Stöd till konsulttjänster</a:t>
            </a:r>
          </a:p>
          <a:p>
            <a:pPr lvl="1"/>
            <a:r>
              <a:rPr lang="sv-SE" sz="1600" dirty="0"/>
              <a:t>Deltagande på mässor</a:t>
            </a:r>
          </a:p>
          <a:p>
            <a:pPr lvl="1"/>
            <a:r>
              <a:rPr lang="sv-SE" sz="1600" dirty="0"/>
              <a:t>Energikartläggningscheck</a:t>
            </a:r>
          </a:p>
          <a:p>
            <a:pPr lvl="1"/>
            <a:r>
              <a:rPr lang="sv-SE" sz="1600" dirty="0"/>
              <a:t>Investeringsstöd</a:t>
            </a:r>
          </a:p>
          <a:p>
            <a:pPr lvl="1"/>
            <a:r>
              <a:rPr lang="sv-SE" sz="1600" dirty="0"/>
              <a:t>Stöd till kommersiell service</a:t>
            </a:r>
          </a:p>
          <a:p>
            <a:endParaRPr lang="sv-SE" dirty="0"/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89370185-60E8-4D7A-8D90-809A1B550B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5304" y="-252596"/>
            <a:ext cx="3446406" cy="4874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0066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60F1995-4216-42DE-AF63-966EBB09C8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550" y="740649"/>
            <a:ext cx="6700838" cy="510521"/>
          </a:xfrm>
        </p:spPr>
        <p:txBody>
          <a:bodyPr/>
          <a:lstStyle/>
          <a:p>
            <a:r>
              <a:rPr lang="sv-SE" dirty="0"/>
              <a:t>Mikrobidrag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E0B8A77D-5707-4807-9B78-29880AF7EB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1550" y="1496860"/>
            <a:ext cx="7200900" cy="2447166"/>
          </a:xfrm>
        </p:spPr>
        <p:txBody>
          <a:bodyPr/>
          <a:lstStyle/>
          <a:p>
            <a:pPr marL="0" indent="0">
              <a:buNone/>
            </a:pPr>
            <a:r>
              <a:rPr lang="sv-SE" sz="1600" dirty="0"/>
              <a:t>Nystartade företag (max 3 år)</a:t>
            </a:r>
          </a:p>
          <a:p>
            <a:pPr marL="0" indent="0">
              <a:buNone/>
            </a:pPr>
            <a:r>
              <a:rPr lang="sv-SE" sz="1600" dirty="0"/>
              <a:t>Investeringar i maskiner, inventarier, marknadsföring m </a:t>
            </a:r>
            <a:r>
              <a:rPr lang="sv-SE" sz="1600" dirty="0" err="1"/>
              <a:t>m</a:t>
            </a:r>
            <a:endParaRPr lang="sv-SE" sz="1600" dirty="0"/>
          </a:p>
          <a:p>
            <a:pPr marL="0" indent="0">
              <a:buNone/>
            </a:pPr>
            <a:r>
              <a:rPr lang="sv-SE" sz="1600" dirty="0"/>
              <a:t>50 % i bidrag, 10 000 – 30 000 kr</a:t>
            </a:r>
          </a:p>
          <a:p>
            <a:pPr marL="0" indent="0">
              <a:buNone/>
            </a:pPr>
            <a:endParaRPr lang="sv-SE" sz="1600" dirty="0"/>
          </a:p>
        </p:txBody>
      </p:sp>
      <p:pic>
        <p:nvPicPr>
          <p:cNvPr id="6" name="Bildobjekt 5" descr="En bild som visar vektorgrafik&#10;&#10;Automatiskt genererad beskrivning">
            <a:extLst>
              <a:ext uri="{FF2B5EF4-FFF2-40B4-BE49-F238E27FC236}">
                <a16:creationId xmlns:a16="http://schemas.microsoft.com/office/drawing/2014/main" id="{D6B84388-566B-4375-8187-27679DB215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9434" y="180000"/>
            <a:ext cx="3559365" cy="504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5434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60F1995-4216-42DE-AF63-966EBB09C8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549" y="460227"/>
            <a:ext cx="7072313" cy="790944"/>
          </a:xfrm>
        </p:spPr>
        <p:txBody>
          <a:bodyPr/>
          <a:lstStyle/>
          <a:p>
            <a:r>
              <a:rPr lang="sv-SE" dirty="0"/>
              <a:t>Stöd till konsulttjänster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E0B8A77D-5707-4807-9B78-29880AF7EB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1550" y="895611"/>
            <a:ext cx="7200900" cy="3048415"/>
          </a:xfrm>
        </p:spPr>
        <p:txBody>
          <a:bodyPr/>
          <a:lstStyle/>
          <a:p>
            <a:pPr marL="0" indent="0">
              <a:buNone/>
            </a:pPr>
            <a:r>
              <a:rPr lang="sv-SE" sz="1600" dirty="0"/>
              <a:t>Anlitande av extern konsult för</a:t>
            </a:r>
          </a:p>
          <a:p>
            <a:pPr lvl="1">
              <a:buFont typeface="Corbel" panose="020B0503020204020204" pitchFamily="34" charset="0"/>
              <a:buChar char="-"/>
            </a:pPr>
            <a:r>
              <a:rPr lang="sv-SE" sz="1600" dirty="0"/>
              <a:t>Produktutveckling och innovation</a:t>
            </a:r>
          </a:p>
          <a:p>
            <a:pPr lvl="1">
              <a:buFont typeface="Corbel" panose="020B0503020204020204" pitchFamily="34" charset="0"/>
              <a:buChar char="-"/>
            </a:pPr>
            <a:r>
              <a:rPr lang="sv-SE" sz="1600" dirty="0"/>
              <a:t>Marknadsföring (nystartade företag)</a:t>
            </a:r>
          </a:p>
          <a:p>
            <a:pPr lvl="1">
              <a:buFont typeface="Corbel" panose="020B0503020204020204" pitchFamily="34" charset="0"/>
              <a:buChar char="-"/>
            </a:pPr>
            <a:r>
              <a:rPr lang="sv-SE" sz="1600" dirty="0"/>
              <a:t>Utveckling mot nya marknader</a:t>
            </a:r>
          </a:p>
          <a:p>
            <a:pPr lvl="1">
              <a:buFont typeface="Corbel" panose="020B0503020204020204" pitchFamily="34" charset="0"/>
              <a:buChar char="-"/>
            </a:pPr>
            <a:r>
              <a:rPr lang="sv-SE" sz="1600" dirty="0"/>
              <a:t>Affärsutveckling</a:t>
            </a:r>
          </a:p>
          <a:p>
            <a:pPr lvl="1">
              <a:buFont typeface="Corbel" panose="020B0503020204020204" pitchFamily="34" charset="0"/>
              <a:buChar char="-"/>
            </a:pPr>
            <a:r>
              <a:rPr lang="sv-SE" sz="1600" dirty="0"/>
              <a:t>Certifiering/patent</a:t>
            </a:r>
          </a:p>
          <a:p>
            <a:pPr lvl="1">
              <a:buFont typeface="Corbel" panose="020B0503020204020204" pitchFamily="34" charset="0"/>
              <a:buChar char="-"/>
            </a:pPr>
            <a:r>
              <a:rPr lang="sv-SE" sz="1600" dirty="0"/>
              <a:t>Organisationsutveckling </a:t>
            </a:r>
          </a:p>
          <a:p>
            <a:pPr lvl="1">
              <a:buFont typeface="Corbel" panose="020B0503020204020204" pitchFamily="34" charset="0"/>
              <a:buChar char="-"/>
            </a:pPr>
            <a:r>
              <a:rPr lang="sv-SE" sz="1600" dirty="0"/>
              <a:t>Digitalisering</a:t>
            </a:r>
          </a:p>
          <a:p>
            <a:pPr marL="0" indent="0">
              <a:buNone/>
            </a:pPr>
            <a:r>
              <a:rPr lang="sv-SE" sz="1600" dirty="0"/>
              <a:t>50 % i bidrag, 10 000 – 150 000 kr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BC187743-9AF4-48F9-B2CC-C07321E9E1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8775" y="1091344"/>
            <a:ext cx="3918652" cy="2770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7143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60F1995-4216-42DE-AF63-966EBB09C8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550" y="740649"/>
            <a:ext cx="6807994" cy="510521"/>
          </a:xfrm>
        </p:spPr>
        <p:txBody>
          <a:bodyPr/>
          <a:lstStyle/>
          <a:p>
            <a:r>
              <a:rPr lang="sv-SE" dirty="0"/>
              <a:t>Deltagande i mässor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E0B8A77D-5707-4807-9B78-29880AF7EB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1550" y="1402915"/>
            <a:ext cx="7200900" cy="2541111"/>
          </a:xfrm>
        </p:spPr>
        <p:txBody>
          <a:bodyPr/>
          <a:lstStyle/>
          <a:p>
            <a:pPr marL="0" indent="0">
              <a:buNone/>
            </a:pPr>
            <a:r>
              <a:rPr lang="sv-SE" sz="1600" dirty="0"/>
              <a:t>Första deltagandet i en mässa mot en ny marknad</a:t>
            </a:r>
          </a:p>
          <a:p>
            <a:pPr marL="0" indent="0">
              <a:buNone/>
            </a:pPr>
            <a:r>
              <a:rPr lang="sv-SE" sz="1600" dirty="0"/>
              <a:t>Hyra av monter och utrustning</a:t>
            </a:r>
          </a:p>
          <a:p>
            <a:pPr marL="0" indent="0">
              <a:buNone/>
            </a:pPr>
            <a:r>
              <a:rPr lang="sv-SE" sz="1600" dirty="0"/>
              <a:t>50 % i bidrag, 10 000 – 150 000 kr</a:t>
            </a:r>
          </a:p>
        </p:txBody>
      </p:sp>
      <p:pic>
        <p:nvPicPr>
          <p:cNvPr id="12" name="Bildobjekt 11" descr="En bild som visar text, vektorgrafik&#10;&#10;Automatiskt genererad beskrivning">
            <a:extLst>
              <a:ext uri="{FF2B5EF4-FFF2-40B4-BE49-F238E27FC236}">
                <a16:creationId xmlns:a16="http://schemas.microsoft.com/office/drawing/2014/main" id="{C04FFB67-2E1B-4BEC-8E04-E64F159C71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4492" y="947474"/>
            <a:ext cx="5578889" cy="3944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426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4E84E77-A954-48A9-B3BE-F7A74CB06B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Energikartläggningscheck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82B83BE5-5D94-4C8F-AB64-04BD9A3262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1549" y="1251169"/>
            <a:ext cx="6443663" cy="2692857"/>
          </a:xfrm>
        </p:spPr>
        <p:txBody>
          <a:bodyPr/>
          <a:lstStyle/>
          <a:p>
            <a:pPr marL="0" indent="0">
              <a:buNone/>
            </a:pPr>
            <a:r>
              <a:rPr lang="sv-SE" sz="1600" dirty="0"/>
              <a:t>Anlitande av extern konsult för att göra en energikartläggning.</a:t>
            </a:r>
          </a:p>
          <a:p>
            <a:pPr marL="0" indent="0">
              <a:buNone/>
            </a:pPr>
            <a:r>
              <a:rPr lang="sv-SE" sz="1600" dirty="0"/>
              <a:t>Identifiera åtgärder för att sänka driftskostnaderna för att minska klimatpåverkan och på så sätt göra företaget mer hållbart.</a:t>
            </a:r>
          </a:p>
          <a:p>
            <a:pPr marL="0" indent="0">
              <a:buNone/>
            </a:pPr>
            <a:r>
              <a:rPr lang="sv-SE" sz="1600" dirty="0"/>
              <a:t>90% i bidrag, 10 000 – 50 000 kr</a:t>
            </a:r>
          </a:p>
          <a:p>
            <a:pPr marL="0" indent="0">
              <a:buNone/>
            </a:pPr>
            <a:endParaRPr lang="sv-SE" dirty="0"/>
          </a:p>
        </p:txBody>
      </p:sp>
      <p:pic>
        <p:nvPicPr>
          <p:cNvPr id="6" name="Bildobjekt 5" descr="En bild som visar text&#10;&#10;Automatiskt genererad beskrivning">
            <a:extLst>
              <a:ext uri="{FF2B5EF4-FFF2-40B4-BE49-F238E27FC236}">
                <a16:creationId xmlns:a16="http://schemas.microsoft.com/office/drawing/2014/main" id="{26925EFC-5D87-40D1-B2E0-3D31A85717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0918"/>
          <a:stretch/>
        </p:blipFill>
        <p:spPr>
          <a:xfrm>
            <a:off x="5273236" y="1419476"/>
            <a:ext cx="3870763" cy="2687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4088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60F1995-4216-42DE-AF63-966EBB09C8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550" y="740649"/>
            <a:ext cx="6529388" cy="510521"/>
          </a:xfrm>
        </p:spPr>
        <p:txBody>
          <a:bodyPr/>
          <a:lstStyle/>
          <a:p>
            <a:r>
              <a:rPr lang="sv-SE" dirty="0"/>
              <a:t>Särskilt investeringsstöd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E0B8A77D-5707-4807-9B78-29880AF7EB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1550" y="1338612"/>
            <a:ext cx="7200900" cy="2572426"/>
          </a:xfrm>
        </p:spPr>
        <p:txBody>
          <a:bodyPr/>
          <a:lstStyle/>
          <a:p>
            <a:pPr marL="0" indent="0">
              <a:buNone/>
            </a:pPr>
            <a:r>
              <a:rPr lang="sv-SE" sz="1600" dirty="0"/>
              <a:t>Företag inom landsbygds- och glesbygdsområden </a:t>
            </a:r>
          </a:p>
          <a:p>
            <a:pPr marL="0" indent="0">
              <a:buNone/>
            </a:pPr>
            <a:r>
              <a:rPr lang="sv-SE" sz="1600" dirty="0"/>
              <a:t>Byggnader, maskiner, inventarier och anläggningar </a:t>
            </a:r>
          </a:p>
          <a:p>
            <a:pPr marL="0" lvl="0" indent="0" algn="just">
              <a:lnSpc>
                <a:spcPts val="1500"/>
              </a:lnSpc>
              <a:buNone/>
              <a:tabLst>
                <a:tab pos="180340" algn="l"/>
              </a:tabLst>
            </a:pPr>
            <a:r>
              <a:rPr lang="sv-SE" sz="1600" dirty="0"/>
              <a:t>-  50% i glesbygdsområden</a:t>
            </a:r>
          </a:p>
          <a:p>
            <a:pPr marL="0" lvl="0" indent="0" algn="just">
              <a:lnSpc>
                <a:spcPts val="1500"/>
              </a:lnSpc>
              <a:buNone/>
              <a:tabLst>
                <a:tab pos="180340" algn="l"/>
              </a:tabLst>
            </a:pPr>
            <a:r>
              <a:rPr lang="sv-SE" sz="1600" dirty="0"/>
              <a:t>-  35% i landsbygdsområden i Ronneby, Karlshamns och Olofströms kommun</a:t>
            </a:r>
          </a:p>
          <a:p>
            <a:pPr marL="0" lvl="0" indent="0">
              <a:lnSpc>
                <a:spcPts val="1500"/>
              </a:lnSpc>
              <a:spcAft>
                <a:spcPts val="1200"/>
              </a:spcAft>
              <a:buNone/>
              <a:tabLst>
                <a:tab pos="180340" algn="l"/>
                <a:tab pos="828040" algn="l"/>
              </a:tabLst>
            </a:pPr>
            <a:r>
              <a:rPr lang="sv-SE" sz="1600" dirty="0"/>
              <a:t>-  25% i landsbygdsområden i Karlskrona och Sölvesborgs kommun</a:t>
            </a:r>
          </a:p>
          <a:p>
            <a:pPr marL="0" indent="0">
              <a:buNone/>
            </a:pPr>
            <a:r>
              <a:rPr lang="sv-SE" sz="1600" dirty="0"/>
              <a:t> 10 000 – 250 000 kr i bidrag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AC25E6DE-9F65-4A44-ABEE-FA5C87AADB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8001" y="3742770"/>
            <a:ext cx="1619649" cy="1145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360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Underrubrik 4">
            <a:extLst>
              <a:ext uri="{FF2B5EF4-FFF2-40B4-BE49-F238E27FC236}">
                <a16:creationId xmlns:a16="http://schemas.microsoft.com/office/drawing/2014/main" id="{8995F0C6-1724-4AF0-A236-435F9754DF8A}"/>
              </a:ext>
            </a:extLst>
          </p:cNvPr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98E9456E-A1E3-4BD8-8864-4CF010FE8B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2665" y="136305"/>
            <a:ext cx="6100530" cy="409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883647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60F1995-4216-42DE-AF63-966EBB09C8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550" y="740649"/>
            <a:ext cx="6529388" cy="510521"/>
          </a:xfrm>
        </p:spPr>
        <p:txBody>
          <a:bodyPr/>
          <a:lstStyle/>
          <a:p>
            <a:r>
              <a:rPr lang="sv-SE" dirty="0"/>
              <a:t>Regionalt investeringsstöd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E0B8A77D-5707-4807-9B78-29880AF7EB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1550" y="1371600"/>
            <a:ext cx="7200900" cy="2572426"/>
          </a:xfrm>
        </p:spPr>
        <p:txBody>
          <a:bodyPr/>
          <a:lstStyle/>
          <a:p>
            <a:pPr marL="0" indent="0">
              <a:buNone/>
            </a:pPr>
            <a:r>
              <a:rPr lang="sv-SE" sz="1600" dirty="0"/>
              <a:t>För verksamhet som bedöms få betydelse för näringslivets utveckling i regionen eller annars bedöms ha särskild betydelse för den regionala utvecklingen. </a:t>
            </a:r>
          </a:p>
          <a:p>
            <a:pPr marL="0" indent="0">
              <a:buNone/>
            </a:pPr>
            <a:r>
              <a:rPr lang="sv-SE" sz="1600" dirty="0"/>
              <a:t>Byggnader, maskiner, inventarier och anläggningar </a:t>
            </a:r>
          </a:p>
          <a:p>
            <a:pPr marL="0" indent="0">
              <a:lnSpc>
                <a:spcPts val="1500"/>
              </a:lnSpc>
              <a:buNone/>
              <a:tabLst>
                <a:tab pos="180340" algn="l"/>
              </a:tabLst>
            </a:pPr>
            <a:r>
              <a:rPr lang="sv-SE" sz="1600" dirty="0"/>
              <a:t>Ronneby, Karlshamns och Olofströms kommun (stödområde 3)</a:t>
            </a:r>
          </a:p>
          <a:p>
            <a:pPr marL="0" lvl="0" indent="0">
              <a:lnSpc>
                <a:spcPct val="100000"/>
              </a:lnSpc>
              <a:buNone/>
              <a:tabLst>
                <a:tab pos="180340" algn="l"/>
              </a:tabLst>
            </a:pPr>
            <a:r>
              <a:rPr lang="sv-SE" sz="1600" dirty="0"/>
              <a:t>-  30 % till små företag                                 </a:t>
            </a:r>
          </a:p>
          <a:p>
            <a:pPr marL="0" lvl="0" indent="0">
              <a:lnSpc>
                <a:spcPct val="100000"/>
              </a:lnSpc>
              <a:buNone/>
              <a:tabLst>
                <a:tab pos="180340" algn="l"/>
              </a:tabLst>
            </a:pPr>
            <a:r>
              <a:rPr lang="sv-SE" sz="1600" dirty="0"/>
              <a:t>-  20% till medelstora företag     </a:t>
            </a:r>
            <a:r>
              <a:rPr lang="sv-SE" sz="18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            </a:t>
            </a:r>
          </a:p>
          <a:p>
            <a:pPr marL="0" lvl="0" indent="0" algn="just">
              <a:lnSpc>
                <a:spcPts val="1500"/>
              </a:lnSpc>
              <a:buNone/>
              <a:tabLst>
                <a:tab pos="180340" algn="l"/>
              </a:tabLst>
            </a:pPr>
            <a:endParaRPr lang="sv-SE" sz="1600" dirty="0"/>
          </a:p>
        </p:txBody>
      </p:sp>
      <p:pic>
        <p:nvPicPr>
          <p:cNvPr id="7" name="Bildobjekt 6" descr="En bild som visar text, vektorgrafik&#10;&#10;Automatiskt genererad beskrivning">
            <a:extLst>
              <a:ext uri="{FF2B5EF4-FFF2-40B4-BE49-F238E27FC236}">
                <a16:creationId xmlns:a16="http://schemas.microsoft.com/office/drawing/2014/main" id="{4D951D50-6A71-4ED0-8997-6354A42622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4236244" y="2784583"/>
            <a:ext cx="3689263" cy="2559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969486"/>
      </p:ext>
    </p:extLst>
  </p:cSld>
  <p:clrMapOvr>
    <a:masterClrMapping/>
  </p:clrMapOvr>
</p:sld>
</file>

<file path=ppt/theme/theme1.xml><?xml version="1.0" encoding="utf-8"?>
<a:theme xmlns:a="http://schemas.openxmlformats.org/drawingml/2006/main" name="Blank">
  <a:themeElements>
    <a:clrScheme name="Region Blekinge">
      <a:dk1>
        <a:sysClr val="windowText" lastClr="000000"/>
      </a:dk1>
      <a:lt1>
        <a:sysClr val="window" lastClr="FFFFFF"/>
      </a:lt1>
      <a:dk2>
        <a:srgbClr val="003D7C"/>
      </a:dk2>
      <a:lt2>
        <a:srgbClr val="FFFFFF"/>
      </a:lt2>
      <a:accent1>
        <a:srgbClr val="003D7C"/>
      </a:accent1>
      <a:accent2>
        <a:srgbClr val="29B8CC"/>
      </a:accent2>
      <a:accent3>
        <a:srgbClr val="98C21D"/>
      </a:accent3>
      <a:accent4>
        <a:srgbClr val="2D934F"/>
      </a:accent4>
      <a:accent5>
        <a:srgbClr val="D7007F"/>
      </a:accent5>
      <a:accent6>
        <a:srgbClr val="F18700"/>
      </a:accent6>
      <a:hlink>
        <a:srgbClr val="6E368C"/>
      </a:hlink>
      <a:folHlink>
        <a:srgbClr val="E31836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6" id="{C436C512-B0DA-784F-858D-541A6D555198}" vid="{9E7CBC95-95DB-CF48-8D24-E2B26073DF48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26675</TotalTime>
  <Words>406</Words>
  <Application>Microsoft Office PowerPoint</Application>
  <PresentationFormat>Bildspel på skärmen (16:9)</PresentationFormat>
  <Paragraphs>66</Paragraphs>
  <Slides>12</Slides>
  <Notes>1</Notes>
  <HiddenSlides>0</HiddenSlides>
  <MMClips>0</MMClips>
  <ScaleCrop>false</ScaleCrop>
  <HeadingPairs>
    <vt:vector size="6" baseType="variant">
      <vt:variant>
        <vt:lpstr>Använt teckensnitt</vt:lpstr>
      </vt:variant>
      <vt:variant>
        <vt:i4>4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12</vt:i4>
      </vt:variant>
    </vt:vector>
  </HeadingPairs>
  <TitlesOfParts>
    <vt:vector size="17" baseType="lpstr">
      <vt:lpstr>Arial</vt:lpstr>
      <vt:lpstr>Calibri</vt:lpstr>
      <vt:lpstr>Corbel</vt:lpstr>
      <vt:lpstr>Garamond</vt:lpstr>
      <vt:lpstr>Blank</vt:lpstr>
      <vt:lpstr>Företagsstöd</vt:lpstr>
      <vt:lpstr>PowerPoint-presentation</vt:lpstr>
      <vt:lpstr>Mikrobidrag</vt:lpstr>
      <vt:lpstr>Stöd till konsulttjänster</vt:lpstr>
      <vt:lpstr>Deltagande i mässor</vt:lpstr>
      <vt:lpstr>Energikartläggningscheck</vt:lpstr>
      <vt:lpstr>Särskilt investeringsstöd</vt:lpstr>
      <vt:lpstr>PowerPoint-presentation</vt:lpstr>
      <vt:lpstr>Regionalt investeringsstöd</vt:lpstr>
      <vt:lpstr>Grundförutsättningar</vt:lpstr>
      <vt:lpstr>Kommersiell service</vt:lpstr>
      <vt:lpstr>PowerPoint-presentation</vt:lpstr>
    </vt:vector>
  </TitlesOfParts>
  <Company>Landstinget Blekinge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Rubrik på presentation</dc:title>
  <dc:creator>Nilsson, Hanna</dc:creator>
  <cp:lastModifiedBy>Althini, Anna</cp:lastModifiedBy>
  <cp:revision>127</cp:revision>
  <cp:lastPrinted>2023-05-15T09:22:51Z</cp:lastPrinted>
  <dcterms:created xsi:type="dcterms:W3CDTF">2019-02-14T09:26:21Z</dcterms:created>
  <dcterms:modified xsi:type="dcterms:W3CDTF">2023-05-15T09:37:55Z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Språk">
    <vt:lpwstr>Svenska (Sverige)</vt:lpwstr>
  </property>
  <property fmtid="{D5CDD505-2E9C-101B-9397-08002B2CF9AE}" pid="3" name="MSIP_Label_fbac6341-7359-42b1-877b-46cac6ea067b_Enabled">
    <vt:lpwstr>true</vt:lpwstr>
  </property>
  <property fmtid="{D5CDD505-2E9C-101B-9397-08002B2CF9AE}" pid="4" name="MSIP_Label_fbac6341-7359-42b1-877b-46cac6ea067b_SetDate">
    <vt:lpwstr>2021-10-25T13:45:40Z</vt:lpwstr>
  </property>
  <property fmtid="{D5CDD505-2E9C-101B-9397-08002B2CF9AE}" pid="5" name="MSIP_Label_fbac6341-7359-42b1-877b-46cac6ea067b_Method">
    <vt:lpwstr>Standard</vt:lpwstr>
  </property>
  <property fmtid="{D5CDD505-2E9C-101B-9397-08002B2CF9AE}" pid="6" name="MSIP_Label_fbac6341-7359-42b1-877b-46cac6ea067b_Name">
    <vt:lpwstr>Internt</vt:lpwstr>
  </property>
  <property fmtid="{D5CDD505-2E9C-101B-9397-08002B2CF9AE}" pid="7" name="MSIP_Label_fbac6341-7359-42b1-877b-46cac6ea067b_SiteId">
    <vt:lpwstr>b864d79d-1d58-48a3-b396-10684dbf5445</vt:lpwstr>
  </property>
  <property fmtid="{D5CDD505-2E9C-101B-9397-08002B2CF9AE}" pid="8" name="MSIP_Label_fbac6341-7359-42b1-877b-46cac6ea067b_ActionId">
    <vt:lpwstr>b57f4adc-bc7d-46c2-9e93-8d31b3d70cdd</vt:lpwstr>
  </property>
  <property fmtid="{D5CDD505-2E9C-101B-9397-08002B2CF9AE}" pid="9" name="MSIP_Label_fbac6341-7359-42b1-877b-46cac6ea067b_ContentBits">
    <vt:lpwstr>0</vt:lpwstr>
  </property>
</Properties>
</file>