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län'!$D$508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län'!$E$507:$AD$507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län'!$E$508:$AD$508</c:f>
              <c:numCache>
                <c:formatCode>#,##0</c:formatCode>
                <c:ptCount val="26"/>
                <c:pt idx="0">
                  <c:v>0</c:v>
                </c:pt>
                <c:pt idx="1">
                  <c:v>-556.00000000000364</c:v>
                </c:pt>
                <c:pt idx="2">
                  <c:v>-718.00000000000364</c:v>
                </c:pt>
                <c:pt idx="3">
                  <c:v>-1072.0000000000036</c:v>
                </c:pt>
                <c:pt idx="4">
                  <c:v>-396.00000000000364</c:v>
                </c:pt>
                <c:pt idx="5">
                  <c:v>358.99999999999636</c:v>
                </c:pt>
                <c:pt idx="6">
                  <c:v>724.99999999999636</c:v>
                </c:pt>
                <c:pt idx="7">
                  <c:v>3947</c:v>
                </c:pt>
                <c:pt idx="8">
                  <c:v>4564.0000000000109</c:v>
                </c:pt>
                <c:pt idx="9">
                  <c:v>4441.0000000000036</c:v>
                </c:pt>
                <c:pt idx="10">
                  <c:v>4982.9999999999964</c:v>
                </c:pt>
                <c:pt idx="11">
                  <c:v>4088.9999999999964</c:v>
                </c:pt>
                <c:pt idx="12">
                  <c:v>3888.0000000000073</c:v>
                </c:pt>
                <c:pt idx="13">
                  <c:v>3741.9999999999964</c:v>
                </c:pt>
                <c:pt idx="14">
                  <c:v>3914.9999999999964</c:v>
                </c:pt>
                <c:pt idx="15">
                  <c:v>4026.0000000000036</c:v>
                </c:pt>
                <c:pt idx="16">
                  <c:v>4595.9999999999964</c:v>
                </c:pt>
                <c:pt idx="17">
                  <c:v>5172</c:v>
                </c:pt>
                <c:pt idx="18">
                  <c:v>6275</c:v>
                </c:pt>
                <c:pt idx="19">
                  <c:v>6422</c:v>
                </c:pt>
                <c:pt idx="20">
                  <c:v>6359.9999999999964</c:v>
                </c:pt>
                <c:pt idx="21">
                  <c:v>8284.9999999999964</c:v>
                </c:pt>
                <c:pt idx="22">
                  <c:v>7959.0000000000036</c:v>
                </c:pt>
                <c:pt idx="23">
                  <c:v>8075.9999999999891</c:v>
                </c:pt>
                <c:pt idx="24">
                  <c:v>8398.9999999999964</c:v>
                </c:pt>
                <c:pt idx="25">
                  <c:v>8709.0000000000036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län'!$D$509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län'!$E$507:$AD$507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län'!$E$509:$AD$509</c:f>
              <c:numCache>
                <c:formatCode>#,##0</c:formatCode>
                <c:ptCount val="26"/>
                <c:pt idx="0">
                  <c:v>0</c:v>
                </c:pt>
                <c:pt idx="1">
                  <c:v>-380.99999999999818</c:v>
                </c:pt>
                <c:pt idx="2">
                  <c:v>-1340</c:v>
                </c:pt>
                <c:pt idx="3">
                  <c:v>-2250</c:v>
                </c:pt>
                <c:pt idx="4">
                  <c:v>-2410</c:v>
                </c:pt>
                <c:pt idx="5">
                  <c:v>-1262</c:v>
                </c:pt>
                <c:pt idx="6">
                  <c:v>-613</c:v>
                </c:pt>
                <c:pt idx="7">
                  <c:v>-833.99999999999818</c:v>
                </c:pt>
                <c:pt idx="8">
                  <c:v>-722.00000000000182</c:v>
                </c:pt>
                <c:pt idx="9">
                  <c:v>-98.999999999998181</c:v>
                </c:pt>
                <c:pt idx="10">
                  <c:v>829.00000000000182</c:v>
                </c:pt>
                <c:pt idx="11">
                  <c:v>579.00000000000182</c:v>
                </c:pt>
                <c:pt idx="12">
                  <c:v>717</c:v>
                </c:pt>
                <c:pt idx="13">
                  <c:v>465</c:v>
                </c:pt>
                <c:pt idx="14">
                  <c:v>1330</c:v>
                </c:pt>
                <c:pt idx="15">
                  <c:v>1641</c:v>
                </c:pt>
                <c:pt idx="16">
                  <c:v>2701</c:v>
                </c:pt>
                <c:pt idx="17">
                  <c:v>3312</c:v>
                </c:pt>
                <c:pt idx="18">
                  <c:v>3816.9999999999945</c:v>
                </c:pt>
                <c:pt idx="19">
                  <c:v>3754.0000000000018</c:v>
                </c:pt>
                <c:pt idx="20">
                  <c:v>3601</c:v>
                </c:pt>
                <c:pt idx="21">
                  <c:v>4152.0000000000018</c:v>
                </c:pt>
                <c:pt idx="22">
                  <c:v>4499</c:v>
                </c:pt>
                <c:pt idx="23">
                  <c:v>3950.9999999999982</c:v>
                </c:pt>
                <c:pt idx="24">
                  <c:v>4211</c:v>
                </c:pt>
                <c:pt idx="25">
                  <c:v>4542.0000000000036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län'!$D$510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län'!$E$507:$AD$507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län'!$E$510:$AD$510</c:f>
              <c:numCache>
                <c:formatCode>#,##0</c:formatCode>
                <c:ptCount val="26"/>
                <c:pt idx="0">
                  <c:v>0</c:v>
                </c:pt>
                <c:pt idx="1">
                  <c:v>-37</c:v>
                </c:pt>
                <c:pt idx="2">
                  <c:v>-1303</c:v>
                </c:pt>
                <c:pt idx="3">
                  <c:v>-1175.9999999999991</c:v>
                </c:pt>
                <c:pt idx="4">
                  <c:v>-1526</c:v>
                </c:pt>
                <c:pt idx="5">
                  <c:v>-917</c:v>
                </c:pt>
                <c:pt idx="6">
                  <c:v>-536</c:v>
                </c:pt>
                <c:pt idx="7">
                  <c:v>-459</c:v>
                </c:pt>
                <c:pt idx="8">
                  <c:v>-903</c:v>
                </c:pt>
                <c:pt idx="9">
                  <c:v>-547</c:v>
                </c:pt>
                <c:pt idx="10">
                  <c:v>-373</c:v>
                </c:pt>
                <c:pt idx="11">
                  <c:v>16</c:v>
                </c:pt>
                <c:pt idx="12">
                  <c:v>385</c:v>
                </c:pt>
                <c:pt idx="13">
                  <c:v>192</c:v>
                </c:pt>
                <c:pt idx="14">
                  <c:v>-160</c:v>
                </c:pt>
                <c:pt idx="15">
                  <c:v>-387</c:v>
                </c:pt>
                <c:pt idx="16">
                  <c:v>-54</c:v>
                </c:pt>
                <c:pt idx="17">
                  <c:v>867</c:v>
                </c:pt>
                <c:pt idx="18">
                  <c:v>750.00000000000182</c:v>
                </c:pt>
                <c:pt idx="19">
                  <c:v>1433</c:v>
                </c:pt>
                <c:pt idx="20">
                  <c:v>412</c:v>
                </c:pt>
                <c:pt idx="21">
                  <c:v>277</c:v>
                </c:pt>
                <c:pt idx="22">
                  <c:v>712</c:v>
                </c:pt>
                <c:pt idx="23">
                  <c:v>1145</c:v>
                </c:pt>
                <c:pt idx="24">
                  <c:v>834</c:v>
                </c:pt>
                <c:pt idx="25">
                  <c:v>1373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län'!$D$511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län'!$E$507:$AD$507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län'!$E$511:$AD$511</c:f>
              <c:numCache>
                <c:formatCode>#,##0</c:formatCode>
                <c:ptCount val="26"/>
                <c:pt idx="0">
                  <c:v>0</c:v>
                </c:pt>
                <c:pt idx="1">
                  <c:v>-176.99999999999636</c:v>
                </c:pt>
                <c:pt idx="2">
                  <c:v>-2358.9999999999964</c:v>
                </c:pt>
                <c:pt idx="3">
                  <c:v>-3304</c:v>
                </c:pt>
                <c:pt idx="4">
                  <c:v>-7510.9999999999964</c:v>
                </c:pt>
                <c:pt idx="5">
                  <c:v>-6095.9999999999927</c:v>
                </c:pt>
                <c:pt idx="6">
                  <c:v>-5498.9999999999964</c:v>
                </c:pt>
                <c:pt idx="7">
                  <c:v>-5051.9999999999964</c:v>
                </c:pt>
                <c:pt idx="8">
                  <c:v>-3657.9999999999964</c:v>
                </c:pt>
                <c:pt idx="9">
                  <c:v>-4177.9999999999964</c:v>
                </c:pt>
                <c:pt idx="10">
                  <c:v>-3865.9999999999964</c:v>
                </c:pt>
                <c:pt idx="11">
                  <c:v>-4015</c:v>
                </c:pt>
                <c:pt idx="12">
                  <c:v>-5508.9999999999964</c:v>
                </c:pt>
                <c:pt idx="13">
                  <c:v>-5740.9999999999964</c:v>
                </c:pt>
                <c:pt idx="14">
                  <c:v>-6400.9999999999964</c:v>
                </c:pt>
                <c:pt idx="15">
                  <c:v>-5829</c:v>
                </c:pt>
                <c:pt idx="16">
                  <c:v>-5093.9999999999964</c:v>
                </c:pt>
                <c:pt idx="17">
                  <c:v>-4885.9999999999964</c:v>
                </c:pt>
                <c:pt idx="18">
                  <c:v>-3160</c:v>
                </c:pt>
                <c:pt idx="19">
                  <c:v>-3987.9999999999964</c:v>
                </c:pt>
                <c:pt idx="20">
                  <c:v>-5222.9999999999964</c:v>
                </c:pt>
                <c:pt idx="21">
                  <c:v>-4659.9999999999964</c:v>
                </c:pt>
                <c:pt idx="22">
                  <c:v>-3574.9999999999964</c:v>
                </c:pt>
                <c:pt idx="23">
                  <c:v>-4015</c:v>
                </c:pt>
                <c:pt idx="24">
                  <c:v>-4561.9999999999927</c:v>
                </c:pt>
                <c:pt idx="25">
                  <c:v>-5248.9999999999964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län'!$D$512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län'!$E$507:$AD$507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län'!$E$512:$AD$512</c:f>
              <c:numCache>
                <c:formatCode>#,##0</c:formatCode>
                <c:ptCount val="26"/>
                <c:pt idx="0">
                  <c:v>0</c:v>
                </c:pt>
                <c:pt idx="1">
                  <c:v>-269</c:v>
                </c:pt>
                <c:pt idx="2">
                  <c:v>1056</c:v>
                </c:pt>
                <c:pt idx="3">
                  <c:v>-1796</c:v>
                </c:pt>
                <c:pt idx="4">
                  <c:v>-466</c:v>
                </c:pt>
                <c:pt idx="5">
                  <c:v>-1476.0000000000073</c:v>
                </c:pt>
                <c:pt idx="6">
                  <c:v>-2202</c:v>
                </c:pt>
                <c:pt idx="7">
                  <c:v>-5295</c:v>
                </c:pt>
                <c:pt idx="8">
                  <c:v>-6971</c:v>
                </c:pt>
                <c:pt idx="9">
                  <c:v>-7829</c:v>
                </c:pt>
                <c:pt idx="10">
                  <c:v>-6667</c:v>
                </c:pt>
                <c:pt idx="11">
                  <c:v>-7402</c:v>
                </c:pt>
                <c:pt idx="12">
                  <c:v>-5334</c:v>
                </c:pt>
                <c:pt idx="13">
                  <c:v>-4648.9999999999927</c:v>
                </c:pt>
                <c:pt idx="14">
                  <c:v>-5623</c:v>
                </c:pt>
                <c:pt idx="15">
                  <c:v>-6116</c:v>
                </c:pt>
                <c:pt idx="16">
                  <c:v>-7857</c:v>
                </c:pt>
                <c:pt idx="17">
                  <c:v>-7537</c:v>
                </c:pt>
                <c:pt idx="18">
                  <c:v>-6637</c:v>
                </c:pt>
                <c:pt idx="19">
                  <c:v>-6825</c:v>
                </c:pt>
                <c:pt idx="20">
                  <c:v>-6748</c:v>
                </c:pt>
                <c:pt idx="21">
                  <c:v>-5842</c:v>
                </c:pt>
                <c:pt idx="22">
                  <c:v>-5907</c:v>
                </c:pt>
                <c:pt idx="23">
                  <c:v>-4583</c:v>
                </c:pt>
                <c:pt idx="24">
                  <c:v>-5211</c:v>
                </c:pt>
                <c:pt idx="25">
                  <c:v>-5539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13864"/>
        <c:axId val="158114248"/>
      </c:lineChart>
      <c:catAx>
        <c:axId val="15811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4248"/>
        <c:crosses val="autoZero"/>
        <c:auto val="1"/>
        <c:lblAlgn val="ctr"/>
        <c:lblOffset val="100"/>
        <c:tickLblSkip val="5"/>
        <c:noMultiLvlLbl val="0"/>
      </c:catAx>
      <c:valAx>
        <c:axId val="15811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län'!$B$69:$C$69</c:f>
              <c:strCache>
                <c:ptCount val="2"/>
                <c:pt idx="0">
                  <c:v>Gävleborg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län'!$D$69:$AL$69</c:f>
              <c:numCache>
                <c:formatCode>0</c:formatCode>
                <c:ptCount val="35"/>
                <c:pt idx="0" formatCode="General">
                  <c:v>85</c:v>
                </c:pt>
                <c:pt idx="1">
                  <c:v>76.5</c:v>
                </c:pt>
                <c:pt idx="2" formatCode="General">
                  <c:v>68</c:v>
                </c:pt>
                <c:pt idx="3" formatCode="General">
                  <c:v>74</c:v>
                </c:pt>
                <c:pt idx="4" formatCode="General">
                  <c:v>79</c:v>
                </c:pt>
                <c:pt idx="5" formatCode="General">
                  <c:v>109</c:v>
                </c:pt>
                <c:pt idx="6" formatCode="General">
                  <c:v>115</c:v>
                </c:pt>
                <c:pt idx="7" formatCode="General">
                  <c:v>97</c:v>
                </c:pt>
                <c:pt idx="8" formatCode="General">
                  <c:v>42</c:v>
                </c:pt>
                <c:pt idx="9" formatCode="General">
                  <c:v>129</c:v>
                </c:pt>
                <c:pt idx="10" formatCode="General">
                  <c:v>83</c:v>
                </c:pt>
                <c:pt idx="11" formatCode="General">
                  <c:v>91</c:v>
                </c:pt>
                <c:pt idx="12" formatCode="General">
                  <c:v>81</c:v>
                </c:pt>
                <c:pt idx="13" formatCode="General">
                  <c:v>118</c:v>
                </c:pt>
                <c:pt idx="14" formatCode="General">
                  <c:v>61</c:v>
                </c:pt>
                <c:pt idx="15" formatCode="General">
                  <c:v>98</c:v>
                </c:pt>
                <c:pt idx="16" formatCode="General">
                  <c:v>140</c:v>
                </c:pt>
                <c:pt idx="17" formatCode="General">
                  <c:v>47</c:v>
                </c:pt>
                <c:pt idx="18" formatCode="General">
                  <c:v>-15</c:v>
                </c:pt>
                <c:pt idx="19" formatCode="General">
                  <c:v>-56</c:v>
                </c:pt>
                <c:pt idx="20" formatCode="General">
                  <c:v>25</c:v>
                </c:pt>
                <c:pt idx="21" formatCode="General">
                  <c:v>14</c:v>
                </c:pt>
                <c:pt idx="22" formatCode="General">
                  <c:v>71</c:v>
                </c:pt>
                <c:pt idx="23" formatCode="General">
                  <c:v>88</c:v>
                </c:pt>
                <c:pt idx="24" formatCode="General">
                  <c:v>47</c:v>
                </c:pt>
                <c:pt idx="25" formatCode="General">
                  <c:v>-16</c:v>
                </c:pt>
                <c:pt idx="26" formatCode="General">
                  <c:v>-39</c:v>
                </c:pt>
                <c:pt idx="27" formatCode="General">
                  <c:v>65</c:v>
                </c:pt>
                <c:pt idx="28">
                  <c:v>54.533333333333324</c:v>
                </c:pt>
                <c:pt idx="29">
                  <c:v>44.066666666666663</c:v>
                </c:pt>
                <c:pt idx="30">
                  <c:v>33.599999999999994</c:v>
                </c:pt>
                <c:pt idx="31">
                  <c:v>56.2</c:v>
                </c:pt>
                <c:pt idx="32">
                  <c:v>78.800000000000011</c:v>
                </c:pt>
                <c:pt idx="33">
                  <c:v>61.850000000000009</c:v>
                </c:pt>
                <c:pt idx="34">
                  <c:v>44.9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län'!$B$70:$C$70</c:f>
              <c:strCache>
                <c:ptCount val="2"/>
                <c:pt idx="0">
                  <c:v>Gävleborg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län'!$D$70:$AL$70</c:f>
              <c:numCache>
                <c:formatCode>0</c:formatCode>
                <c:ptCount val="35"/>
                <c:pt idx="0" formatCode="General">
                  <c:v>89</c:v>
                </c:pt>
                <c:pt idx="1">
                  <c:v>80.5</c:v>
                </c:pt>
                <c:pt idx="2" formatCode="General">
                  <c:v>72</c:v>
                </c:pt>
                <c:pt idx="3" formatCode="General">
                  <c:v>122</c:v>
                </c:pt>
                <c:pt idx="4" formatCode="General">
                  <c:v>95</c:v>
                </c:pt>
                <c:pt idx="5" formatCode="General">
                  <c:v>81</c:v>
                </c:pt>
                <c:pt idx="6" formatCode="General">
                  <c:v>86</c:v>
                </c:pt>
                <c:pt idx="7" formatCode="General">
                  <c:v>59</c:v>
                </c:pt>
                <c:pt idx="8" formatCode="General">
                  <c:v>63</c:v>
                </c:pt>
                <c:pt idx="9" formatCode="General">
                  <c:v>74</c:v>
                </c:pt>
                <c:pt idx="10" formatCode="General">
                  <c:v>79</c:v>
                </c:pt>
                <c:pt idx="11" formatCode="General">
                  <c:v>78</c:v>
                </c:pt>
                <c:pt idx="12" formatCode="General">
                  <c:v>61</c:v>
                </c:pt>
                <c:pt idx="13" formatCode="General">
                  <c:v>110</c:v>
                </c:pt>
                <c:pt idx="14" formatCode="General">
                  <c:v>109</c:v>
                </c:pt>
                <c:pt idx="15" formatCode="General">
                  <c:v>122</c:v>
                </c:pt>
                <c:pt idx="16" formatCode="General">
                  <c:v>145</c:v>
                </c:pt>
                <c:pt idx="17" formatCode="General">
                  <c:v>96</c:v>
                </c:pt>
                <c:pt idx="18" formatCode="General">
                  <c:v>-22</c:v>
                </c:pt>
                <c:pt idx="19" formatCode="General">
                  <c:v>-10</c:v>
                </c:pt>
                <c:pt idx="20" formatCode="General">
                  <c:v>-2</c:v>
                </c:pt>
                <c:pt idx="21" formatCode="General">
                  <c:v>91</c:v>
                </c:pt>
                <c:pt idx="22" formatCode="General">
                  <c:v>39</c:v>
                </c:pt>
                <c:pt idx="23" formatCode="General">
                  <c:v>100</c:v>
                </c:pt>
                <c:pt idx="24" formatCode="General">
                  <c:v>72</c:v>
                </c:pt>
                <c:pt idx="25" formatCode="General">
                  <c:v>42</c:v>
                </c:pt>
                <c:pt idx="26" formatCode="General">
                  <c:v>39</c:v>
                </c:pt>
                <c:pt idx="27" formatCode="General">
                  <c:v>54</c:v>
                </c:pt>
                <c:pt idx="28">
                  <c:v>52.9</c:v>
                </c:pt>
                <c:pt idx="29">
                  <c:v>51.8</c:v>
                </c:pt>
                <c:pt idx="30">
                  <c:v>50.7</c:v>
                </c:pt>
                <c:pt idx="31">
                  <c:v>63.5</c:v>
                </c:pt>
                <c:pt idx="32">
                  <c:v>76.3</c:v>
                </c:pt>
                <c:pt idx="33">
                  <c:v>70.300000000000011</c:v>
                </c:pt>
                <c:pt idx="34">
                  <c:v>64.300000000000011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29888"/>
        <c:axId val="159030280"/>
      </c:lineChart>
      <c:catAx>
        <c:axId val="159029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30280"/>
        <c:crosses val="autoZero"/>
        <c:auto val="1"/>
        <c:lblAlgn val="ctr"/>
        <c:lblOffset val="100"/>
        <c:tickLblSkip val="2"/>
        <c:noMultiLvlLbl val="0"/>
      </c:catAx>
      <c:valAx>
        <c:axId val="15903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>
                    <a:latin typeface="Museo 500" panose="02000000000000000000" pitchFamily="50" charset="0"/>
                  </a:rPr>
                  <a:t>Nettotal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2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996088"/>
        <c:axId val="157996480"/>
      </c:barChart>
      <c:catAx>
        <c:axId val="15799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96480"/>
        <c:crosses val="autoZero"/>
        <c:auto val="1"/>
        <c:lblAlgn val="ctr"/>
        <c:lblOffset val="100"/>
        <c:noMultiLvlLbl val="0"/>
      </c:catAx>
      <c:valAx>
        <c:axId val="1579964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99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7997264"/>
        <c:axId val="157997656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97264"/>
        <c:axId val="157997656"/>
      </c:lineChart>
      <c:catAx>
        <c:axId val="15799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7997656"/>
        <c:crosses val="autoZero"/>
        <c:auto val="1"/>
        <c:lblAlgn val="ctr"/>
        <c:lblOffset val="100"/>
        <c:noMultiLvlLbl val="0"/>
      </c:catAx>
      <c:valAx>
        <c:axId val="157997656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79972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län'!$B$69:$C$69</c:f>
              <c:strCache>
                <c:ptCount val="2"/>
                <c:pt idx="0">
                  <c:v>Gävleborg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län'!$D$69:$AL$69</c:f>
              <c:numCache>
                <c:formatCode>0</c:formatCode>
                <c:ptCount val="35"/>
                <c:pt idx="0" formatCode="General">
                  <c:v>-1</c:v>
                </c:pt>
                <c:pt idx="1">
                  <c:v>14.5</c:v>
                </c:pt>
                <c:pt idx="2" formatCode="General">
                  <c:v>30</c:v>
                </c:pt>
                <c:pt idx="3" formatCode="General">
                  <c:v>31</c:v>
                </c:pt>
                <c:pt idx="4" formatCode="General">
                  <c:v>28</c:v>
                </c:pt>
                <c:pt idx="5" formatCode="General">
                  <c:v>26</c:v>
                </c:pt>
                <c:pt idx="6" formatCode="General">
                  <c:v>16</c:v>
                </c:pt>
                <c:pt idx="7" formatCode="General">
                  <c:v>16</c:v>
                </c:pt>
                <c:pt idx="8" formatCode="General">
                  <c:v>-1</c:v>
                </c:pt>
                <c:pt idx="9" formatCode="General">
                  <c:v>18</c:v>
                </c:pt>
                <c:pt idx="10" formatCode="General">
                  <c:v>15</c:v>
                </c:pt>
                <c:pt idx="11" formatCode="General">
                  <c:v>7</c:v>
                </c:pt>
                <c:pt idx="12" formatCode="General">
                  <c:v>22</c:v>
                </c:pt>
                <c:pt idx="13" formatCode="General">
                  <c:v>11</c:v>
                </c:pt>
                <c:pt idx="14" formatCode="General">
                  <c:v>20</c:v>
                </c:pt>
                <c:pt idx="15" formatCode="General">
                  <c:v>29</c:v>
                </c:pt>
                <c:pt idx="16" formatCode="General">
                  <c:v>52</c:v>
                </c:pt>
                <c:pt idx="17" formatCode="General">
                  <c:v>17</c:v>
                </c:pt>
                <c:pt idx="18" formatCode="General">
                  <c:v>-24</c:v>
                </c:pt>
                <c:pt idx="19" formatCode="General">
                  <c:v>-16</c:v>
                </c:pt>
                <c:pt idx="20" formatCode="General">
                  <c:v>13</c:v>
                </c:pt>
                <c:pt idx="21" formatCode="General">
                  <c:v>19</c:v>
                </c:pt>
                <c:pt idx="22" formatCode="General">
                  <c:v>13</c:v>
                </c:pt>
                <c:pt idx="23" formatCode="General">
                  <c:v>29</c:v>
                </c:pt>
                <c:pt idx="24" formatCode="General">
                  <c:v>13</c:v>
                </c:pt>
                <c:pt idx="25" formatCode="General">
                  <c:v>10</c:v>
                </c:pt>
                <c:pt idx="26" formatCode="General">
                  <c:v>-7</c:v>
                </c:pt>
                <c:pt idx="27" formatCode="General">
                  <c:v>-6</c:v>
                </c:pt>
                <c:pt idx="28">
                  <c:v>-4.0999999999999996</c:v>
                </c:pt>
                <c:pt idx="29">
                  <c:v>-2.2000000000000002</c:v>
                </c:pt>
                <c:pt idx="30">
                  <c:v>-0.30000000000000027</c:v>
                </c:pt>
                <c:pt idx="31">
                  <c:v>6.75</c:v>
                </c:pt>
                <c:pt idx="32">
                  <c:v>13.8</c:v>
                </c:pt>
                <c:pt idx="33">
                  <c:v>14.2</c:v>
                </c:pt>
                <c:pt idx="34">
                  <c:v>14.6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län'!$B$70:$C$70</c:f>
              <c:strCache>
                <c:ptCount val="2"/>
                <c:pt idx="0">
                  <c:v>Gävleborg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län'!$D$70:$AL$70</c:f>
              <c:numCache>
                <c:formatCode>0</c:formatCode>
                <c:ptCount val="35"/>
                <c:pt idx="0" formatCode="General">
                  <c:v>11</c:v>
                </c:pt>
                <c:pt idx="1">
                  <c:v>4.5</c:v>
                </c:pt>
                <c:pt idx="2" formatCode="General">
                  <c:v>-2</c:v>
                </c:pt>
                <c:pt idx="3" formatCode="General">
                  <c:v>18</c:v>
                </c:pt>
                <c:pt idx="4" formatCode="General">
                  <c:v>16</c:v>
                </c:pt>
                <c:pt idx="5" formatCode="General">
                  <c:v>8</c:v>
                </c:pt>
                <c:pt idx="6" formatCode="General">
                  <c:v>12</c:v>
                </c:pt>
                <c:pt idx="7" formatCode="General">
                  <c:v>8</c:v>
                </c:pt>
                <c:pt idx="8" formatCode="General">
                  <c:v>10</c:v>
                </c:pt>
                <c:pt idx="9" formatCode="General">
                  <c:v>-5</c:v>
                </c:pt>
                <c:pt idx="10" formatCode="General">
                  <c:v>13</c:v>
                </c:pt>
                <c:pt idx="11" formatCode="General">
                  <c:v>-7</c:v>
                </c:pt>
                <c:pt idx="12" formatCode="General">
                  <c:v>-11</c:v>
                </c:pt>
                <c:pt idx="13" formatCode="General">
                  <c:v>32</c:v>
                </c:pt>
                <c:pt idx="14" formatCode="General">
                  <c:v>27</c:v>
                </c:pt>
                <c:pt idx="15" formatCode="General">
                  <c:v>26</c:v>
                </c:pt>
                <c:pt idx="16" formatCode="General">
                  <c:v>29</c:v>
                </c:pt>
                <c:pt idx="17" formatCode="General">
                  <c:v>7</c:v>
                </c:pt>
                <c:pt idx="18" formatCode="General">
                  <c:v>-25</c:v>
                </c:pt>
                <c:pt idx="19" formatCode="General">
                  <c:v>-25</c:v>
                </c:pt>
                <c:pt idx="20" formatCode="General">
                  <c:v>-14</c:v>
                </c:pt>
                <c:pt idx="21" formatCode="General">
                  <c:v>10</c:v>
                </c:pt>
                <c:pt idx="22" formatCode="General">
                  <c:v>12</c:v>
                </c:pt>
                <c:pt idx="23" formatCode="General">
                  <c:v>15</c:v>
                </c:pt>
                <c:pt idx="24" formatCode="General">
                  <c:v>24</c:v>
                </c:pt>
                <c:pt idx="25" formatCode="General">
                  <c:v>24</c:v>
                </c:pt>
                <c:pt idx="26" formatCode="General">
                  <c:v>-5</c:v>
                </c:pt>
                <c:pt idx="27" formatCode="General">
                  <c:v>10</c:v>
                </c:pt>
                <c:pt idx="28">
                  <c:v>10.1</c:v>
                </c:pt>
                <c:pt idx="29">
                  <c:v>10.199999999999999</c:v>
                </c:pt>
                <c:pt idx="30">
                  <c:v>10.3</c:v>
                </c:pt>
                <c:pt idx="31">
                  <c:v>18.600000000000001</c:v>
                </c:pt>
                <c:pt idx="32">
                  <c:v>26.900000000000002</c:v>
                </c:pt>
                <c:pt idx="33">
                  <c:v>28.200000000000003</c:v>
                </c:pt>
                <c:pt idx="34">
                  <c:v>29.5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98440"/>
        <c:axId val="157998832"/>
      </c:lineChart>
      <c:catAx>
        <c:axId val="157998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98832"/>
        <c:crosses val="autoZero"/>
        <c:auto val="1"/>
        <c:lblAlgn val="ctr"/>
        <c:lblOffset val="100"/>
        <c:tickLblSkip val="2"/>
        <c:noMultiLvlLbl val="0"/>
      </c:catAx>
      <c:valAx>
        <c:axId val="15799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9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Sektorer'!$B$69:$C$69</c:f>
              <c:strCache>
                <c:ptCount val="2"/>
                <c:pt idx="0">
                  <c:v>Gävleborg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Sektorer'!$D$68:$AJ$68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Sektorer'!$D$69:$AJ$69</c:f>
              <c:numCache>
                <c:formatCode>0%</c:formatCode>
                <c:ptCount val="33"/>
                <c:pt idx="0">
                  <c:v>0.71</c:v>
                </c:pt>
                <c:pt idx="1">
                  <c:v>0.76</c:v>
                </c:pt>
                <c:pt idx="2">
                  <c:v>0.81</c:v>
                </c:pt>
                <c:pt idx="3">
                  <c:v>0.66</c:v>
                </c:pt>
                <c:pt idx="4">
                  <c:v>0.75</c:v>
                </c:pt>
                <c:pt idx="5">
                  <c:v>0.66</c:v>
                </c:pt>
                <c:pt idx="6">
                  <c:v>0.83000000000000007</c:v>
                </c:pt>
                <c:pt idx="7">
                  <c:v>0.61</c:v>
                </c:pt>
                <c:pt idx="8">
                  <c:v>0.5</c:v>
                </c:pt>
                <c:pt idx="9">
                  <c:v>0.64</c:v>
                </c:pt>
                <c:pt idx="10">
                  <c:v>0.68</c:v>
                </c:pt>
                <c:pt idx="11">
                  <c:v>0.52</c:v>
                </c:pt>
                <c:pt idx="12">
                  <c:v>0.69000000000000006</c:v>
                </c:pt>
                <c:pt idx="13">
                  <c:v>0.76</c:v>
                </c:pt>
                <c:pt idx="14">
                  <c:v>0.73</c:v>
                </c:pt>
                <c:pt idx="15">
                  <c:v>0.76</c:v>
                </c:pt>
                <c:pt idx="16">
                  <c:v>0.79</c:v>
                </c:pt>
                <c:pt idx="17">
                  <c:v>0.6</c:v>
                </c:pt>
                <c:pt idx="18">
                  <c:v>0.46</c:v>
                </c:pt>
                <c:pt idx="19">
                  <c:v>0.67</c:v>
                </c:pt>
                <c:pt idx="20">
                  <c:v>0.8</c:v>
                </c:pt>
                <c:pt idx="21">
                  <c:v>0.88</c:v>
                </c:pt>
                <c:pt idx="22">
                  <c:v>0.84</c:v>
                </c:pt>
                <c:pt idx="23">
                  <c:v>0.63</c:v>
                </c:pt>
                <c:pt idx="24">
                  <c:v>0.67</c:v>
                </c:pt>
                <c:pt idx="25">
                  <c:v>0.47</c:v>
                </c:pt>
                <c:pt idx="26">
                  <c:v>0.43</c:v>
                </c:pt>
                <c:pt idx="27">
                  <c:v>0.76</c:v>
                </c:pt>
                <c:pt idx="28">
                  <c:v>0.68033333333333323</c:v>
                </c:pt>
                <c:pt idx="29">
                  <c:v>0.60066666666666668</c:v>
                </c:pt>
                <c:pt idx="30">
                  <c:v>0.52100000000000002</c:v>
                </c:pt>
                <c:pt idx="31">
                  <c:v>0.61099999999999999</c:v>
                </c:pt>
                <c:pt idx="32">
                  <c:v>0.70099999999999996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Sektorer'!$B$70:$C$70</c:f>
              <c:strCache>
                <c:ptCount val="2"/>
                <c:pt idx="0">
                  <c:v>Gävleborg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Sektorer'!$D$68:$AJ$68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Sektorer'!$D$70:$AJ$70</c:f>
              <c:numCache>
                <c:formatCode>0%</c:formatCode>
                <c:ptCount val="33"/>
                <c:pt idx="0">
                  <c:v>0.55000000000000004</c:v>
                </c:pt>
                <c:pt idx="1">
                  <c:v>0.56000000000000005</c:v>
                </c:pt>
                <c:pt idx="2">
                  <c:v>0.57000000000000006</c:v>
                </c:pt>
                <c:pt idx="3">
                  <c:v>0.46</c:v>
                </c:pt>
                <c:pt idx="4">
                  <c:v>0.63</c:v>
                </c:pt>
                <c:pt idx="5">
                  <c:v>0.6</c:v>
                </c:pt>
                <c:pt idx="6">
                  <c:v>0.5</c:v>
                </c:pt>
                <c:pt idx="7">
                  <c:v>0.48</c:v>
                </c:pt>
                <c:pt idx="8">
                  <c:v>0.59</c:v>
                </c:pt>
                <c:pt idx="9">
                  <c:v>0.43</c:v>
                </c:pt>
                <c:pt idx="10">
                  <c:v>0.54</c:v>
                </c:pt>
                <c:pt idx="11">
                  <c:v>0.56000000000000005</c:v>
                </c:pt>
                <c:pt idx="12">
                  <c:v>0.52</c:v>
                </c:pt>
                <c:pt idx="13">
                  <c:v>0.67</c:v>
                </c:pt>
                <c:pt idx="14">
                  <c:v>0.63</c:v>
                </c:pt>
                <c:pt idx="15">
                  <c:v>0.53</c:v>
                </c:pt>
                <c:pt idx="16">
                  <c:v>0.64</c:v>
                </c:pt>
                <c:pt idx="17">
                  <c:v>0.54</c:v>
                </c:pt>
                <c:pt idx="18">
                  <c:v>0.44</c:v>
                </c:pt>
                <c:pt idx="19">
                  <c:v>0.64</c:v>
                </c:pt>
                <c:pt idx="20">
                  <c:v>0.76</c:v>
                </c:pt>
                <c:pt idx="21">
                  <c:v>0.8</c:v>
                </c:pt>
                <c:pt idx="22">
                  <c:v>0.7</c:v>
                </c:pt>
                <c:pt idx="23">
                  <c:v>0.57999999999999996</c:v>
                </c:pt>
                <c:pt idx="24">
                  <c:v>0.69</c:v>
                </c:pt>
                <c:pt idx="25">
                  <c:v>0.61</c:v>
                </c:pt>
                <c:pt idx="26">
                  <c:v>0.56000000000000005</c:v>
                </c:pt>
                <c:pt idx="27">
                  <c:v>0.63</c:v>
                </c:pt>
                <c:pt idx="28">
                  <c:v>0.6336666666666666</c:v>
                </c:pt>
                <c:pt idx="29">
                  <c:v>0.63733333333333331</c:v>
                </c:pt>
                <c:pt idx="30">
                  <c:v>0.64100000000000001</c:v>
                </c:pt>
                <c:pt idx="31">
                  <c:v>0.63</c:v>
                </c:pt>
                <c:pt idx="32">
                  <c:v>0.61899999999999999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99616"/>
        <c:axId val="159395440"/>
      </c:lineChart>
      <c:catAx>
        <c:axId val="1579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395440"/>
        <c:crosses val="autoZero"/>
        <c:auto val="1"/>
        <c:lblAlgn val="ctr"/>
        <c:lblOffset val="100"/>
        <c:noMultiLvlLbl val="0"/>
      </c:catAx>
      <c:valAx>
        <c:axId val="15939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396224"/>
        <c:axId val="159396616"/>
      </c:barChart>
      <c:catAx>
        <c:axId val="1593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396616"/>
        <c:crosses val="autoZero"/>
        <c:auto val="1"/>
        <c:lblAlgn val="ctr"/>
        <c:lblOffset val="100"/>
        <c:noMultiLvlLbl val="0"/>
      </c:catAx>
      <c:valAx>
        <c:axId val="159396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39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'!$T$29</c:f>
              <c:strCache>
                <c:ptCount val="1"/>
                <c:pt idx="0">
                  <c:v>Gävleborgs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'!$T$30:$T$40</c:f>
              <c:numCache>
                <c:formatCode>0%</c:formatCode>
                <c:ptCount val="11"/>
                <c:pt idx="0">
                  <c:v>0.20200000000000001</c:v>
                </c:pt>
                <c:pt idx="1">
                  <c:v>0.23899999999999999</c:v>
                </c:pt>
                <c:pt idx="2">
                  <c:v>0.14899999999999999</c:v>
                </c:pt>
                <c:pt idx="3">
                  <c:v>0.11899999999999999</c:v>
                </c:pt>
                <c:pt idx="4">
                  <c:v>7.9000000000000001E-2</c:v>
                </c:pt>
                <c:pt idx="5">
                  <c:v>7.9000000000000001E-2</c:v>
                </c:pt>
                <c:pt idx="6">
                  <c:v>3.3000000000000002E-2</c:v>
                </c:pt>
                <c:pt idx="7">
                  <c:v>3.5000000000000003E-2</c:v>
                </c:pt>
                <c:pt idx="8">
                  <c:v>0.01</c:v>
                </c:pt>
                <c:pt idx="9">
                  <c:v>2.3E-2</c:v>
                </c:pt>
                <c:pt idx="10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397400"/>
        <c:axId val="159397792"/>
      </c:barChart>
      <c:catAx>
        <c:axId val="159397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397792"/>
        <c:crosses val="autoZero"/>
        <c:auto val="1"/>
        <c:lblAlgn val="ctr"/>
        <c:lblOffset val="100"/>
        <c:noMultiLvlLbl val="0"/>
      </c:catAx>
      <c:valAx>
        <c:axId val="159397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39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'!$T$81</c:f>
              <c:strCache>
                <c:ptCount val="1"/>
                <c:pt idx="0">
                  <c:v>Gävleborgs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'!$T$82:$T$89</c:f>
              <c:numCache>
                <c:formatCode>0%</c:formatCode>
                <c:ptCount val="8"/>
                <c:pt idx="0">
                  <c:v>0.49</c:v>
                </c:pt>
                <c:pt idx="1">
                  <c:v>0.185</c:v>
                </c:pt>
                <c:pt idx="2">
                  <c:v>9.2999999999999999E-2</c:v>
                </c:pt>
                <c:pt idx="3">
                  <c:v>1.7000000000000001E-2</c:v>
                </c:pt>
                <c:pt idx="4">
                  <c:v>9.8000000000000004E-2</c:v>
                </c:pt>
                <c:pt idx="5">
                  <c:v>2.5000000000000001E-2</c:v>
                </c:pt>
                <c:pt idx="6">
                  <c:v>3.5000000000000003E-2</c:v>
                </c:pt>
                <c:pt idx="7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398576"/>
        <c:axId val="159398968"/>
      </c:barChart>
      <c:catAx>
        <c:axId val="159398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398968"/>
        <c:crosses val="autoZero"/>
        <c:auto val="1"/>
        <c:lblAlgn val="ctr"/>
        <c:lblOffset val="100"/>
        <c:noMultiLvlLbl val="0"/>
      </c:catAx>
      <c:valAx>
        <c:axId val="1593989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39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'!$T$112</c:f>
              <c:strCache>
                <c:ptCount val="1"/>
                <c:pt idx="0">
                  <c:v>Gävleborgs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'!$T$113:$T$119</c:f>
              <c:numCache>
                <c:formatCode>0%</c:formatCode>
                <c:ptCount val="7"/>
                <c:pt idx="0">
                  <c:v>0.39500000000000002</c:v>
                </c:pt>
                <c:pt idx="1">
                  <c:v>0.22800000000000001</c:v>
                </c:pt>
                <c:pt idx="2">
                  <c:v>0.19</c:v>
                </c:pt>
                <c:pt idx="3">
                  <c:v>1.7000000000000001E-2</c:v>
                </c:pt>
                <c:pt idx="4">
                  <c:v>5.1999999999999998E-2</c:v>
                </c:pt>
                <c:pt idx="5">
                  <c:v>8.7999999999999995E-2</c:v>
                </c:pt>
                <c:pt idx="6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5818072"/>
        <c:axId val="105817680"/>
      </c:barChart>
      <c:catAx>
        <c:axId val="105818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5817680"/>
        <c:crosses val="autoZero"/>
        <c:auto val="1"/>
        <c:lblAlgn val="ctr"/>
        <c:lblOffset val="100"/>
        <c:noMultiLvlLbl val="0"/>
      </c:catAx>
      <c:valAx>
        <c:axId val="1058176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581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5933456"/>
        <c:axId val="265933848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934632"/>
        <c:axId val="265934240"/>
      </c:lineChart>
      <c:catAx>
        <c:axId val="26593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5933848"/>
        <c:crosses val="autoZero"/>
        <c:auto val="1"/>
        <c:lblAlgn val="ctr"/>
        <c:lblOffset val="100"/>
        <c:noMultiLvlLbl val="0"/>
      </c:catAx>
      <c:valAx>
        <c:axId val="265933848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5933456"/>
        <c:crosses val="autoZero"/>
        <c:crossBetween val="between"/>
      </c:valAx>
      <c:valAx>
        <c:axId val="2659342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5934632"/>
        <c:crosses val="max"/>
        <c:crossBetween val="between"/>
      </c:valAx>
      <c:catAx>
        <c:axId val="265934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5934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Län'!$B$69</c:f>
              <c:strCache>
                <c:ptCount val="1"/>
                <c:pt idx="0">
                  <c:v>Gävleborg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Län'!$C$68:$AU$68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Län'!$C$69:$AU$69</c:f>
              <c:numCache>
                <c:formatCode>0</c:formatCode>
                <c:ptCount val="45"/>
                <c:pt idx="0" formatCode="General">
                  <c:v>24</c:v>
                </c:pt>
                <c:pt idx="1">
                  <c:v>20.5</c:v>
                </c:pt>
                <c:pt idx="2">
                  <c:v>17</c:v>
                </c:pt>
                <c:pt idx="3">
                  <c:v>13</c:v>
                </c:pt>
                <c:pt idx="4">
                  <c:v>9</c:v>
                </c:pt>
                <c:pt idx="5">
                  <c:v>19</c:v>
                </c:pt>
                <c:pt idx="6">
                  <c:v>29</c:v>
                </c:pt>
                <c:pt idx="7">
                  <c:v>19.5</c:v>
                </c:pt>
                <c:pt idx="8">
                  <c:v>10</c:v>
                </c:pt>
                <c:pt idx="9">
                  <c:v>7.5</c:v>
                </c:pt>
                <c:pt idx="10" formatCode="General">
                  <c:v>5</c:v>
                </c:pt>
                <c:pt idx="11" formatCode="General">
                  <c:v>8</c:v>
                </c:pt>
                <c:pt idx="12" formatCode="General">
                  <c:v>11</c:v>
                </c:pt>
                <c:pt idx="13" formatCode="General">
                  <c:v>12</c:v>
                </c:pt>
                <c:pt idx="14" formatCode="General">
                  <c:v>2</c:v>
                </c:pt>
                <c:pt idx="15" formatCode="General">
                  <c:v>7</c:v>
                </c:pt>
                <c:pt idx="16" formatCode="General">
                  <c:v>14</c:v>
                </c:pt>
                <c:pt idx="17" formatCode="General">
                  <c:v>13</c:v>
                </c:pt>
                <c:pt idx="18" formatCode="General">
                  <c:v>5</c:v>
                </c:pt>
                <c:pt idx="19" formatCode="General">
                  <c:v>14</c:v>
                </c:pt>
                <c:pt idx="20" formatCode="General">
                  <c:v>6</c:v>
                </c:pt>
                <c:pt idx="21" formatCode="General">
                  <c:v>12</c:v>
                </c:pt>
                <c:pt idx="22" formatCode="General">
                  <c:v>1</c:v>
                </c:pt>
                <c:pt idx="23" formatCode="General">
                  <c:v>15</c:v>
                </c:pt>
                <c:pt idx="24" formatCode="General">
                  <c:v>10</c:v>
                </c:pt>
                <c:pt idx="25" formatCode="General">
                  <c:v>15</c:v>
                </c:pt>
                <c:pt idx="26" formatCode="General">
                  <c:v>19</c:v>
                </c:pt>
                <c:pt idx="27" formatCode="General">
                  <c:v>12</c:v>
                </c:pt>
                <c:pt idx="28" formatCode="General">
                  <c:v>-14</c:v>
                </c:pt>
                <c:pt idx="29" formatCode="General">
                  <c:v>-21</c:v>
                </c:pt>
                <c:pt idx="30" formatCode="General">
                  <c:v>-9</c:v>
                </c:pt>
                <c:pt idx="31" formatCode="General">
                  <c:v>4</c:v>
                </c:pt>
                <c:pt idx="32" formatCode="General">
                  <c:v>7</c:v>
                </c:pt>
                <c:pt idx="33" formatCode="General">
                  <c:v>11</c:v>
                </c:pt>
                <c:pt idx="34" formatCode="General">
                  <c:v>12</c:v>
                </c:pt>
                <c:pt idx="35" formatCode="General">
                  <c:v>-8</c:v>
                </c:pt>
                <c:pt idx="36" formatCode="General">
                  <c:v>3</c:v>
                </c:pt>
                <c:pt idx="37" formatCode="General">
                  <c:v>2</c:v>
                </c:pt>
                <c:pt idx="38">
                  <c:v>4.0666666666666664</c:v>
                </c:pt>
                <c:pt idx="39">
                  <c:v>6.1333333333333337</c:v>
                </c:pt>
                <c:pt idx="40">
                  <c:v>8.2000000000000011</c:v>
                </c:pt>
                <c:pt idx="41">
                  <c:v>8.4</c:v>
                </c:pt>
                <c:pt idx="42">
                  <c:v>8.6</c:v>
                </c:pt>
                <c:pt idx="43">
                  <c:v>8.9499999999999993</c:v>
                </c:pt>
                <c:pt idx="44">
                  <c:v>9.3000000000000007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Län'!$B$70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Län'!$C$68:$AU$68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Län'!$C$70:$AU$70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61768"/>
        <c:axId val="156553720"/>
      </c:lineChart>
      <c:catAx>
        <c:axId val="15756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553720"/>
        <c:crosses val="autoZero"/>
        <c:auto val="1"/>
        <c:lblAlgn val="ctr"/>
        <c:lblOffset val="100"/>
        <c:tickLblSkip val="2"/>
        <c:noMultiLvlLbl val="0"/>
      </c:catAx>
      <c:valAx>
        <c:axId val="15655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6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Sektorer'!$B$69:$C$69</c:f>
              <c:strCache>
                <c:ptCount val="2"/>
                <c:pt idx="0">
                  <c:v>Gävleborg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Sektorer'!$D$69:$AL$69</c:f>
              <c:numCache>
                <c:formatCode>0</c:formatCode>
                <c:ptCount val="35"/>
                <c:pt idx="0" formatCode="General">
                  <c:v>7</c:v>
                </c:pt>
                <c:pt idx="1">
                  <c:v>4.5</c:v>
                </c:pt>
                <c:pt idx="2" formatCode="General">
                  <c:v>2</c:v>
                </c:pt>
                <c:pt idx="3" formatCode="General">
                  <c:v>12</c:v>
                </c:pt>
                <c:pt idx="4" formatCode="General">
                  <c:v>6</c:v>
                </c:pt>
                <c:pt idx="5" formatCode="General">
                  <c:v>14</c:v>
                </c:pt>
                <c:pt idx="6" formatCode="General">
                  <c:v>23</c:v>
                </c:pt>
                <c:pt idx="7" formatCode="General">
                  <c:v>18</c:v>
                </c:pt>
                <c:pt idx="8" formatCode="General">
                  <c:v>-4</c:v>
                </c:pt>
                <c:pt idx="9" formatCode="General">
                  <c:v>40</c:v>
                </c:pt>
                <c:pt idx="10" formatCode="General">
                  <c:v>19</c:v>
                </c:pt>
                <c:pt idx="11" formatCode="General">
                  <c:v>22</c:v>
                </c:pt>
                <c:pt idx="12" formatCode="General">
                  <c:v>6</c:v>
                </c:pt>
                <c:pt idx="13" formatCode="General">
                  <c:v>17</c:v>
                </c:pt>
                <c:pt idx="14" formatCode="General">
                  <c:v>3</c:v>
                </c:pt>
                <c:pt idx="15" formatCode="General">
                  <c:v>5</c:v>
                </c:pt>
                <c:pt idx="16" formatCode="General">
                  <c:v>30</c:v>
                </c:pt>
                <c:pt idx="17" formatCode="General">
                  <c:v>6</c:v>
                </c:pt>
                <c:pt idx="18" formatCode="General">
                  <c:v>-11</c:v>
                </c:pt>
                <c:pt idx="19" formatCode="General">
                  <c:v>-36</c:v>
                </c:pt>
                <c:pt idx="20" formatCode="General">
                  <c:v>-9</c:v>
                </c:pt>
                <c:pt idx="21" formatCode="General">
                  <c:v>-12</c:v>
                </c:pt>
                <c:pt idx="22" formatCode="General">
                  <c:v>3</c:v>
                </c:pt>
                <c:pt idx="23" formatCode="General">
                  <c:v>24</c:v>
                </c:pt>
                <c:pt idx="24" formatCode="General">
                  <c:v>9</c:v>
                </c:pt>
                <c:pt idx="25" formatCode="General">
                  <c:v>-14</c:v>
                </c:pt>
                <c:pt idx="26" formatCode="General">
                  <c:v>-14</c:v>
                </c:pt>
                <c:pt idx="27" formatCode="General">
                  <c:v>1</c:v>
                </c:pt>
                <c:pt idx="28">
                  <c:v>2</c:v>
                </c:pt>
                <c:pt idx="29">
                  <c:v>3.0000000000000004</c:v>
                </c:pt>
                <c:pt idx="30">
                  <c:v>4.0000000000000009</c:v>
                </c:pt>
                <c:pt idx="31">
                  <c:v>6.5500000000000007</c:v>
                </c:pt>
                <c:pt idx="32">
                  <c:v>9.1</c:v>
                </c:pt>
                <c:pt idx="33">
                  <c:v>6.6999999999999993</c:v>
                </c:pt>
                <c:pt idx="34">
                  <c:v>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Sektorer'!$B$70:$C$70</c:f>
              <c:strCache>
                <c:ptCount val="2"/>
                <c:pt idx="0">
                  <c:v>Gävleborg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Sektorer'!$D$70:$AL$70</c:f>
              <c:numCache>
                <c:formatCode>0</c:formatCode>
                <c:ptCount val="35"/>
                <c:pt idx="0" formatCode="General">
                  <c:v>9</c:v>
                </c:pt>
                <c:pt idx="1">
                  <c:v>11.5</c:v>
                </c:pt>
                <c:pt idx="2" formatCode="General">
                  <c:v>14</c:v>
                </c:pt>
                <c:pt idx="3" formatCode="General">
                  <c:v>12</c:v>
                </c:pt>
                <c:pt idx="4" formatCode="General">
                  <c:v>0</c:v>
                </c:pt>
                <c:pt idx="5" formatCode="General">
                  <c:v>4</c:v>
                </c:pt>
                <c:pt idx="6" formatCode="General">
                  <c:v>10</c:v>
                </c:pt>
                <c:pt idx="7" formatCode="General">
                  <c:v>10</c:v>
                </c:pt>
                <c:pt idx="8" formatCode="General">
                  <c:v>9</c:v>
                </c:pt>
                <c:pt idx="9" formatCode="General">
                  <c:v>1</c:v>
                </c:pt>
                <c:pt idx="10" formatCode="General">
                  <c:v>-1</c:v>
                </c:pt>
                <c:pt idx="11" formatCode="General">
                  <c:v>7</c:v>
                </c:pt>
                <c:pt idx="12" formatCode="General">
                  <c:v>0</c:v>
                </c:pt>
                <c:pt idx="13" formatCode="General">
                  <c:v>15</c:v>
                </c:pt>
                <c:pt idx="14" formatCode="General">
                  <c:v>14</c:v>
                </c:pt>
                <c:pt idx="15" formatCode="General">
                  <c:v>19</c:v>
                </c:pt>
                <c:pt idx="16" formatCode="General">
                  <c:v>13</c:v>
                </c:pt>
                <c:pt idx="17" formatCode="General">
                  <c:v>15</c:v>
                </c:pt>
                <c:pt idx="18" formatCode="General">
                  <c:v>-17</c:v>
                </c:pt>
                <c:pt idx="19" formatCode="General">
                  <c:v>-13</c:v>
                </c:pt>
                <c:pt idx="20" formatCode="General">
                  <c:v>-9</c:v>
                </c:pt>
                <c:pt idx="21" formatCode="General">
                  <c:v>11</c:v>
                </c:pt>
                <c:pt idx="22" formatCode="General">
                  <c:v>10</c:v>
                </c:pt>
                <c:pt idx="23" formatCode="General">
                  <c:v>6</c:v>
                </c:pt>
                <c:pt idx="24" formatCode="General">
                  <c:v>13</c:v>
                </c:pt>
                <c:pt idx="25" formatCode="General">
                  <c:v>-5</c:v>
                </c:pt>
                <c:pt idx="26" formatCode="General">
                  <c:v>11</c:v>
                </c:pt>
                <c:pt idx="27" formatCode="General">
                  <c:v>3</c:v>
                </c:pt>
                <c:pt idx="28">
                  <c:v>5.1333333333333329</c:v>
                </c:pt>
                <c:pt idx="29">
                  <c:v>7.2666666666666666</c:v>
                </c:pt>
                <c:pt idx="30">
                  <c:v>9.4</c:v>
                </c:pt>
                <c:pt idx="31">
                  <c:v>8.9499999999999993</c:v>
                </c:pt>
                <c:pt idx="32">
                  <c:v>8.5</c:v>
                </c:pt>
                <c:pt idx="33">
                  <c:v>9.9</c:v>
                </c:pt>
                <c:pt idx="34">
                  <c:v>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71792"/>
        <c:axId val="157765840"/>
      </c:lineChart>
      <c:catAx>
        <c:axId val="15777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65840"/>
        <c:crosses val="autoZero"/>
        <c:auto val="1"/>
        <c:lblAlgn val="ctr"/>
        <c:lblOffset val="100"/>
        <c:tickLblSkip val="2"/>
        <c:noMultiLvlLbl val="0"/>
      </c:catAx>
      <c:valAx>
        <c:axId val="15776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7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Län'!$B$69</c:f>
              <c:strCache>
                <c:ptCount val="1"/>
                <c:pt idx="0">
                  <c:v>Gävleborg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Län'!$C$68:$AU$68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Län'!$C$69:$AU$69</c:f>
              <c:numCache>
                <c:formatCode>0</c:formatCode>
                <c:ptCount val="45"/>
                <c:pt idx="0" formatCode="General">
                  <c:v>49</c:v>
                </c:pt>
                <c:pt idx="1">
                  <c:v>50.5</c:v>
                </c:pt>
                <c:pt idx="2">
                  <c:v>52</c:v>
                </c:pt>
                <c:pt idx="3">
                  <c:v>38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32</c:v>
                </c:pt>
                <c:pt idx="8">
                  <c:v>28</c:v>
                </c:pt>
                <c:pt idx="9">
                  <c:v>37.5</c:v>
                </c:pt>
                <c:pt idx="10" formatCode="General">
                  <c:v>47</c:v>
                </c:pt>
                <c:pt idx="11" formatCode="General">
                  <c:v>46</c:v>
                </c:pt>
                <c:pt idx="12" formatCode="General">
                  <c:v>22</c:v>
                </c:pt>
                <c:pt idx="13" formatCode="General">
                  <c:v>52</c:v>
                </c:pt>
                <c:pt idx="14" formatCode="General">
                  <c:v>41</c:v>
                </c:pt>
                <c:pt idx="15" formatCode="General">
                  <c:v>47</c:v>
                </c:pt>
                <c:pt idx="16" formatCode="General">
                  <c:v>38</c:v>
                </c:pt>
                <c:pt idx="17" formatCode="General">
                  <c:v>32</c:v>
                </c:pt>
                <c:pt idx="18" formatCode="General">
                  <c:v>18</c:v>
                </c:pt>
                <c:pt idx="19" formatCode="General">
                  <c:v>43</c:v>
                </c:pt>
                <c:pt idx="20" formatCode="General">
                  <c:v>36</c:v>
                </c:pt>
                <c:pt idx="21" formatCode="General">
                  <c:v>37</c:v>
                </c:pt>
                <c:pt idx="22" formatCode="General">
                  <c:v>28</c:v>
                </c:pt>
                <c:pt idx="23" formatCode="General">
                  <c:v>49</c:v>
                </c:pt>
                <c:pt idx="24" formatCode="General">
                  <c:v>33</c:v>
                </c:pt>
                <c:pt idx="25" formatCode="General">
                  <c:v>48</c:v>
                </c:pt>
                <c:pt idx="26" formatCode="General">
                  <c:v>62</c:v>
                </c:pt>
                <c:pt idx="27" formatCode="General">
                  <c:v>26</c:v>
                </c:pt>
                <c:pt idx="28" formatCode="General">
                  <c:v>-4</c:v>
                </c:pt>
                <c:pt idx="29" formatCode="General">
                  <c:v>1</c:v>
                </c:pt>
                <c:pt idx="30" formatCode="General">
                  <c:v>24</c:v>
                </c:pt>
                <c:pt idx="31" formatCode="General">
                  <c:v>32</c:v>
                </c:pt>
                <c:pt idx="32" formatCode="General">
                  <c:v>30</c:v>
                </c:pt>
                <c:pt idx="33" formatCode="General">
                  <c:v>38</c:v>
                </c:pt>
                <c:pt idx="34" formatCode="General">
                  <c:v>16</c:v>
                </c:pt>
                <c:pt idx="35" formatCode="General">
                  <c:v>0</c:v>
                </c:pt>
                <c:pt idx="36" formatCode="General">
                  <c:v>1</c:v>
                </c:pt>
                <c:pt idx="37" formatCode="General">
                  <c:v>34</c:v>
                </c:pt>
                <c:pt idx="38">
                  <c:v>29.133333333333333</c:v>
                </c:pt>
                <c:pt idx="39">
                  <c:v>24.266666666666666</c:v>
                </c:pt>
                <c:pt idx="40">
                  <c:v>19.400000000000002</c:v>
                </c:pt>
                <c:pt idx="41">
                  <c:v>25.1</c:v>
                </c:pt>
                <c:pt idx="42">
                  <c:v>30.8</c:v>
                </c:pt>
                <c:pt idx="43">
                  <c:v>29.150000000000002</c:v>
                </c:pt>
                <c:pt idx="44">
                  <c:v>27.500000000000004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Län'!$B$70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Län'!$C$68:$AU$68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Län'!$C$70:$AU$70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76656"/>
        <c:axId val="158822280"/>
      </c:lineChart>
      <c:catAx>
        <c:axId val="15757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822280"/>
        <c:crosses val="autoZero"/>
        <c:auto val="1"/>
        <c:lblAlgn val="ctr"/>
        <c:lblOffset val="100"/>
        <c:tickLblSkip val="2"/>
        <c:noMultiLvlLbl val="0"/>
      </c:catAx>
      <c:valAx>
        <c:axId val="15882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7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län'!$B$69:$C$69</c:f>
              <c:strCache>
                <c:ptCount val="2"/>
                <c:pt idx="0">
                  <c:v>Gävleborg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län'!$D$69:$AL$69</c:f>
              <c:numCache>
                <c:formatCode>0</c:formatCode>
                <c:ptCount val="35"/>
                <c:pt idx="0" formatCode="General">
                  <c:v>46</c:v>
                </c:pt>
                <c:pt idx="1">
                  <c:v>35</c:v>
                </c:pt>
                <c:pt idx="2" formatCode="General">
                  <c:v>24</c:v>
                </c:pt>
                <c:pt idx="3" formatCode="General">
                  <c:v>38</c:v>
                </c:pt>
                <c:pt idx="4" formatCode="General">
                  <c:v>29</c:v>
                </c:pt>
                <c:pt idx="5" formatCode="General">
                  <c:v>50</c:v>
                </c:pt>
                <c:pt idx="6" formatCode="General">
                  <c:v>39</c:v>
                </c:pt>
                <c:pt idx="7" formatCode="General">
                  <c:v>38</c:v>
                </c:pt>
                <c:pt idx="8" formatCode="General">
                  <c:v>16</c:v>
                </c:pt>
                <c:pt idx="9" formatCode="General">
                  <c:v>45</c:v>
                </c:pt>
                <c:pt idx="10" formatCode="General">
                  <c:v>33</c:v>
                </c:pt>
                <c:pt idx="11" formatCode="General">
                  <c:v>37</c:v>
                </c:pt>
                <c:pt idx="12" formatCode="General">
                  <c:v>25</c:v>
                </c:pt>
                <c:pt idx="13" formatCode="General">
                  <c:v>49</c:v>
                </c:pt>
                <c:pt idx="14" formatCode="General">
                  <c:v>22</c:v>
                </c:pt>
                <c:pt idx="15" formatCode="General">
                  <c:v>44</c:v>
                </c:pt>
                <c:pt idx="16" formatCode="General">
                  <c:v>56</c:v>
                </c:pt>
                <c:pt idx="17" formatCode="General">
                  <c:v>18</c:v>
                </c:pt>
                <c:pt idx="18" formatCode="General">
                  <c:v>-9</c:v>
                </c:pt>
                <c:pt idx="19" formatCode="General">
                  <c:v>-6</c:v>
                </c:pt>
                <c:pt idx="20" formatCode="General">
                  <c:v>20</c:v>
                </c:pt>
                <c:pt idx="21" formatCode="General">
                  <c:v>13</c:v>
                </c:pt>
                <c:pt idx="22" formatCode="General">
                  <c:v>36</c:v>
                </c:pt>
                <c:pt idx="23" formatCode="General">
                  <c:v>28</c:v>
                </c:pt>
                <c:pt idx="24" formatCode="General">
                  <c:v>10</c:v>
                </c:pt>
                <c:pt idx="25" formatCode="General">
                  <c:v>-5</c:v>
                </c:pt>
                <c:pt idx="26" formatCode="General">
                  <c:v>-21</c:v>
                </c:pt>
                <c:pt idx="27" formatCode="General">
                  <c:v>43</c:v>
                </c:pt>
                <c:pt idx="28">
                  <c:v>34.099999999999994</c:v>
                </c:pt>
                <c:pt idx="29">
                  <c:v>25.199999999999996</c:v>
                </c:pt>
                <c:pt idx="30">
                  <c:v>16.299999999999997</c:v>
                </c:pt>
                <c:pt idx="31">
                  <c:v>25.25</c:v>
                </c:pt>
                <c:pt idx="32">
                  <c:v>34.200000000000003</c:v>
                </c:pt>
                <c:pt idx="33">
                  <c:v>25.9</c:v>
                </c:pt>
                <c:pt idx="34">
                  <c:v>17.599999999999998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län'!$B$70:$C$70</c:f>
              <c:strCache>
                <c:ptCount val="2"/>
                <c:pt idx="0">
                  <c:v>Gävleborg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län'!$D$70:$AL$70</c:f>
              <c:numCache>
                <c:formatCode>0</c:formatCode>
                <c:ptCount val="35"/>
                <c:pt idx="0" formatCode="General">
                  <c:v>45</c:v>
                </c:pt>
                <c:pt idx="1">
                  <c:v>32</c:v>
                </c:pt>
                <c:pt idx="2" formatCode="General">
                  <c:v>19</c:v>
                </c:pt>
                <c:pt idx="3" formatCode="General">
                  <c:v>62</c:v>
                </c:pt>
                <c:pt idx="4" formatCode="General">
                  <c:v>58</c:v>
                </c:pt>
                <c:pt idx="5" formatCode="General">
                  <c:v>42</c:v>
                </c:pt>
                <c:pt idx="6" formatCode="General">
                  <c:v>37</c:v>
                </c:pt>
                <c:pt idx="7" formatCode="General">
                  <c:v>22</c:v>
                </c:pt>
                <c:pt idx="8" formatCode="General">
                  <c:v>21</c:v>
                </c:pt>
                <c:pt idx="9" formatCode="General">
                  <c:v>38</c:v>
                </c:pt>
                <c:pt idx="10" formatCode="General">
                  <c:v>43</c:v>
                </c:pt>
                <c:pt idx="11" formatCode="General">
                  <c:v>37</c:v>
                </c:pt>
                <c:pt idx="12" formatCode="General">
                  <c:v>34</c:v>
                </c:pt>
                <c:pt idx="13" formatCode="General">
                  <c:v>49</c:v>
                </c:pt>
                <c:pt idx="14" formatCode="General">
                  <c:v>52</c:v>
                </c:pt>
                <c:pt idx="15" formatCode="General">
                  <c:v>54</c:v>
                </c:pt>
                <c:pt idx="16" formatCode="General">
                  <c:v>71</c:v>
                </c:pt>
                <c:pt idx="17" formatCode="General">
                  <c:v>38</c:v>
                </c:pt>
                <c:pt idx="18" formatCode="General">
                  <c:v>8</c:v>
                </c:pt>
                <c:pt idx="19" formatCode="General">
                  <c:v>12</c:v>
                </c:pt>
                <c:pt idx="20" formatCode="General">
                  <c:v>29</c:v>
                </c:pt>
                <c:pt idx="21" formatCode="General">
                  <c:v>54</c:v>
                </c:pt>
                <c:pt idx="22" formatCode="General">
                  <c:v>4</c:v>
                </c:pt>
                <c:pt idx="23" formatCode="General">
                  <c:v>66</c:v>
                </c:pt>
                <c:pt idx="24" formatCode="General">
                  <c:v>34</c:v>
                </c:pt>
                <c:pt idx="25" formatCode="General">
                  <c:v>25</c:v>
                </c:pt>
                <c:pt idx="26" formatCode="General">
                  <c:v>19</c:v>
                </c:pt>
                <c:pt idx="27" formatCode="General">
                  <c:v>27</c:v>
                </c:pt>
                <c:pt idx="28">
                  <c:v>24.733333333333334</c:v>
                </c:pt>
                <c:pt idx="29">
                  <c:v>22.466666666666665</c:v>
                </c:pt>
                <c:pt idx="30">
                  <c:v>20.2</c:v>
                </c:pt>
                <c:pt idx="31">
                  <c:v>24.799999999999997</c:v>
                </c:pt>
                <c:pt idx="32">
                  <c:v>29.4</c:v>
                </c:pt>
                <c:pt idx="33">
                  <c:v>30.4</c:v>
                </c:pt>
                <c:pt idx="34">
                  <c:v>31.4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23064"/>
        <c:axId val="158823456"/>
      </c:lineChart>
      <c:catAx>
        <c:axId val="158823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823456"/>
        <c:crosses val="autoZero"/>
        <c:auto val="1"/>
        <c:lblAlgn val="ctr"/>
        <c:lblOffset val="100"/>
        <c:tickLblSkip val="2"/>
        <c:noMultiLvlLbl val="0"/>
      </c:catAx>
      <c:valAx>
        <c:axId val="15882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82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'!$T$3</c:f>
              <c:strCache>
                <c:ptCount val="1"/>
                <c:pt idx="0">
                  <c:v>Gävleborgs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'!$T$4:$T$10</c:f>
              <c:numCache>
                <c:formatCode>0%</c:formatCode>
                <c:ptCount val="7"/>
                <c:pt idx="0">
                  <c:v>0.51700000000000002</c:v>
                </c:pt>
                <c:pt idx="1">
                  <c:v>0.17199999999999999</c:v>
                </c:pt>
                <c:pt idx="2">
                  <c:v>6.0999999999999999E-2</c:v>
                </c:pt>
                <c:pt idx="3">
                  <c:v>0.1</c:v>
                </c:pt>
                <c:pt idx="4">
                  <c:v>3.9E-2</c:v>
                </c:pt>
                <c:pt idx="5">
                  <c:v>0.112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824240"/>
        <c:axId val="158824632"/>
      </c:barChart>
      <c:catAx>
        <c:axId val="158824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824632"/>
        <c:crosses val="autoZero"/>
        <c:auto val="1"/>
        <c:lblAlgn val="ctr"/>
        <c:lblOffset val="100"/>
        <c:noMultiLvlLbl val="0"/>
      </c:catAx>
      <c:valAx>
        <c:axId val="1588246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8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Län'!$B$69</c:f>
              <c:strCache>
                <c:ptCount val="1"/>
                <c:pt idx="0">
                  <c:v>Gävleborg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Län'!$C$68:$AU$68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Län'!$C$69:$AU$69</c:f>
              <c:numCache>
                <c:formatCode>0</c:formatCode>
                <c:ptCount val="45"/>
                <c:pt idx="0">
                  <c:v>25</c:v>
                </c:pt>
                <c:pt idx="1">
                  <c:v>34</c:v>
                </c:pt>
                <c:pt idx="2">
                  <c:v>43</c:v>
                </c:pt>
                <c:pt idx="3">
                  <c:v>38</c:v>
                </c:pt>
                <c:pt idx="4">
                  <c:v>33</c:v>
                </c:pt>
                <c:pt idx="5">
                  <c:v>41</c:v>
                </c:pt>
                <c:pt idx="6">
                  <c:v>49</c:v>
                </c:pt>
                <c:pt idx="7">
                  <c:v>43.5</c:v>
                </c:pt>
                <c:pt idx="8">
                  <c:v>38</c:v>
                </c:pt>
                <c:pt idx="9">
                  <c:v>36.5</c:v>
                </c:pt>
                <c:pt idx="10">
                  <c:v>35</c:v>
                </c:pt>
                <c:pt idx="11">
                  <c:v>34</c:v>
                </c:pt>
                <c:pt idx="12">
                  <c:v>39</c:v>
                </c:pt>
                <c:pt idx="13">
                  <c:v>42</c:v>
                </c:pt>
                <c:pt idx="14" formatCode="General">
                  <c:v>39</c:v>
                </c:pt>
                <c:pt idx="15" formatCode="General">
                  <c:v>39</c:v>
                </c:pt>
                <c:pt idx="16" formatCode="General">
                  <c:v>44</c:v>
                </c:pt>
                <c:pt idx="17" formatCode="General">
                  <c:v>32</c:v>
                </c:pt>
                <c:pt idx="18" formatCode="General">
                  <c:v>32</c:v>
                </c:pt>
                <c:pt idx="19" formatCode="General">
                  <c:v>38</c:v>
                </c:pt>
                <c:pt idx="20" formatCode="General">
                  <c:v>34</c:v>
                </c:pt>
                <c:pt idx="21" formatCode="General">
                  <c:v>33</c:v>
                </c:pt>
                <c:pt idx="22" formatCode="General">
                  <c:v>34</c:v>
                </c:pt>
                <c:pt idx="23" formatCode="General">
                  <c:v>48</c:v>
                </c:pt>
                <c:pt idx="24" formatCode="General">
                  <c:v>40</c:v>
                </c:pt>
                <c:pt idx="25" formatCode="General">
                  <c:v>48</c:v>
                </c:pt>
                <c:pt idx="26" formatCode="General">
                  <c:v>58</c:v>
                </c:pt>
                <c:pt idx="27" formatCode="General">
                  <c:v>36</c:v>
                </c:pt>
                <c:pt idx="28" formatCode="General">
                  <c:v>-6</c:v>
                </c:pt>
                <c:pt idx="29" formatCode="General">
                  <c:v>-11</c:v>
                </c:pt>
                <c:pt idx="30" formatCode="General">
                  <c:v>-11</c:v>
                </c:pt>
                <c:pt idx="31" formatCode="General">
                  <c:v>22</c:v>
                </c:pt>
                <c:pt idx="32" formatCode="General">
                  <c:v>27</c:v>
                </c:pt>
                <c:pt idx="33" formatCode="General">
                  <c:v>30</c:v>
                </c:pt>
                <c:pt idx="34" formatCode="General">
                  <c:v>26</c:v>
                </c:pt>
                <c:pt idx="35" formatCode="General">
                  <c:v>18</c:v>
                </c:pt>
                <c:pt idx="36" formatCode="General">
                  <c:v>5</c:v>
                </c:pt>
                <c:pt idx="37" formatCode="General">
                  <c:v>23</c:v>
                </c:pt>
                <c:pt idx="38">
                  <c:v>21.733333333333331</c:v>
                </c:pt>
                <c:pt idx="39">
                  <c:v>20.466666666666665</c:v>
                </c:pt>
                <c:pt idx="40">
                  <c:v>19.2</c:v>
                </c:pt>
                <c:pt idx="41">
                  <c:v>28.4</c:v>
                </c:pt>
                <c:pt idx="42">
                  <c:v>37.6</c:v>
                </c:pt>
                <c:pt idx="43">
                  <c:v>29.800000000000004</c:v>
                </c:pt>
                <c:pt idx="44">
                  <c:v>22.000000000000004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Län'!$B$70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Län'!$C$68:$AU$68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Län'!$C$70:$AU$70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25416"/>
        <c:axId val="158825808"/>
      </c:lineChart>
      <c:catAx>
        <c:axId val="1588254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825808"/>
        <c:crosses val="autoZero"/>
        <c:auto val="1"/>
        <c:lblAlgn val="ctr"/>
        <c:lblOffset val="100"/>
        <c:noMultiLvlLbl val="0"/>
      </c:catAx>
      <c:valAx>
        <c:axId val="15882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82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län'!$B$69:$C$69</c:f>
              <c:strCache>
                <c:ptCount val="2"/>
                <c:pt idx="0">
                  <c:v>Gävleborg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län'!$D$69:$AL$69</c:f>
              <c:numCache>
                <c:formatCode>0</c:formatCode>
                <c:ptCount val="35"/>
                <c:pt idx="0" formatCode="General">
                  <c:v>32</c:v>
                </c:pt>
                <c:pt idx="1">
                  <c:v>37</c:v>
                </c:pt>
                <c:pt idx="2" formatCode="General">
                  <c:v>42</c:v>
                </c:pt>
                <c:pt idx="3" formatCode="General">
                  <c:v>24</c:v>
                </c:pt>
                <c:pt idx="4" formatCode="General">
                  <c:v>44</c:v>
                </c:pt>
                <c:pt idx="5" formatCode="General">
                  <c:v>45</c:v>
                </c:pt>
                <c:pt idx="6" formatCode="General">
                  <c:v>53</c:v>
                </c:pt>
                <c:pt idx="7" formatCode="General">
                  <c:v>41</c:v>
                </c:pt>
                <c:pt idx="8" formatCode="General">
                  <c:v>30</c:v>
                </c:pt>
                <c:pt idx="9" formatCode="General">
                  <c:v>44</c:v>
                </c:pt>
                <c:pt idx="10" formatCode="General">
                  <c:v>31</c:v>
                </c:pt>
                <c:pt idx="11" formatCode="General">
                  <c:v>32</c:v>
                </c:pt>
                <c:pt idx="12" formatCode="General">
                  <c:v>50</c:v>
                </c:pt>
                <c:pt idx="13" formatCode="General">
                  <c:v>52</c:v>
                </c:pt>
                <c:pt idx="14" formatCode="General">
                  <c:v>36</c:v>
                </c:pt>
                <c:pt idx="15" formatCode="General">
                  <c:v>49</c:v>
                </c:pt>
                <c:pt idx="16" formatCode="General">
                  <c:v>54</c:v>
                </c:pt>
                <c:pt idx="17" formatCode="General">
                  <c:v>23</c:v>
                </c:pt>
                <c:pt idx="18" formatCode="General">
                  <c:v>5</c:v>
                </c:pt>
                <c:pt idx="19" formatCode="General">
                  <c:v>-14</c:v>
                </c:pt>
                <c:pt idx="20" formatCode="General">
                  <c:v>14</c:v>
                </c:pt>
                <c:pt idx="21" formatCode="General">
                  <c:v>13</c:v>
                </c:pt>
                <c:pt idx="22" formatCode="General">
                  <c:v>32</c:v>
                </c:pt>
                <c:pt idx="23" formatCode="General">
                  <c:v>36</c:v>
                </c:pt>
                <c:pt idx="24" formatCode="General">
                  <c:v>28</c:v>
                </c:pt>
                <c:pt idx="25" formatCode="General">
                  <c:v>3</c:v>
                </c:pt>
                <c:pt idx="26" formatCode="General">
                  <c:v>-4</c:v>
                </c:pt>
                <c:pt idx="27" formatCode="General">
                  <c:v>21</c:v>
                </c:pt>
                <c:pt idx="28">
                  <c:v>18.466666666666669</c:v>
                </c:pt>
                <c:pt idx="29">
                  <c:v>15.933333333333334</c:v>
                </c:pt>
                <c:pt idx="30">
                  <c:v>13.4</c:v>
                </c:pt>
                <c:pt idx="31">
                  <c:v>24.45</c:v>
                </c:pt>
                <c:pt idx="32">
                  <c:v>35.5</c:v>
                </c:pt>
                <c:pt idx="33">
                  <c:v>29.25</c:v>
                </c:pt>
                <c:pt idx="34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län'!$B$70:$C$70</c:f>
              <c:strCache>
                <c:ptCount val="2"/>
                <c:pt idx="0">
                  <c:v>Gävleborg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län'!$D$68:$AL$68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län'!$D$70:$AL$70</c:f>
              <c:numCache>
                <c:formatCode>0</c:formatCode>
                <c:ptCount val="35"/>
                <c:pt idx="0" formatCode="General">
                  <c:v>35</c:v>
                </c:pt>
                <c:pt idx="1">
                  <c:v>37</c:v>
                </c:pt>
                <c:pt idx="2" formatCode="General">
                  <c:v>39</c:v>
                </c:pt>
                <c:pt idx="3" formatCode="General">
                  <c:v>48</c:v>
                </c:pt>
                <c:pt idx="4" formatCode="General">
                  <c:v>37</c:v>
                </c:pt>
                <c:pt idx="5" formatCode="General">
                  <c:v>35</c:v>
                </c:pt>
                <c:pt idx="6" formatCode="General">
                  <c:v>39</c:v>
                </c:pt>
                <c:pt idx="7" formatCode="General">
                  <c:v>27</c:v>
                </c:pt>
                <c:pt idx="8" formatCode="General">
                  <c:v>33</c:v>
                </c:pt>
                <c:pt idx="9" formatCode="General">
                  <c:v>35</c:v>
                </c:pt>
                <c:pt idx="10" formatCode="General">
                  <c:v>37</c:v>
                </c:pt>
                <c:pt idx="11" formatCode="General">
                  <c:v>34</c:v>
                </c:pt>
                <c:pt idx="12" formatCode="General">
                  <c:v>27</c:v>
                </c:pt>
                <c:pt idx="13" formatCode="General">
                  <c:v>46</c:v>
                </c:pt>
                <c:pt idx="14" formatCode="General">
                  <c:v>43</c:v>
                </c:pt>
                <c:pt idx="15" formatCode="General">
                  <c:v>49</c:v>
                </c:pt>
                <c:pt idx="16" formatCode="General">
                  <c:v>61</c:v>
                </c:pt>
                <c:pt idx="17" formatCode="General">
                  <c:v>43</c:v>
                </c:pt>
                <c:pt idx="18" formatCode="General">
                  <c:v>-13</c:v>
                </c:pt>
                <c:pt idx="19" formatCode="General">
                  <c:v>-9</c:v>
                </c:pt>
                <c:pt idx="20" formatCode="General">
                  <c:v>-22</c:v>
                </c:pt>
                <c:pt idx="21" formatCode="General">
                  <c:v>26</c:v>
                </c:pt>
                <c:pt idx="22" formatCode="General">
                  <c:v>25</c:v>
                </c:pt>
                <c:pt idx="23" formatCode="General">
                  <c:v>28</c:v>
                </c:pt>
                <c:pt idx="24" formatCode="General">
                  <c:v>25</c:v>
                </c:pt>
                <c:pt idx="25" formatCode="General">
                  <c:v>22</c:v>
                </c:pt>
                <c:pt idx="26" formatCode="General">
                  <c:v>9</c:v>
                </c:pt>
                <c:pt idx="27" formatCode="General">
                  <c:v>24</c:v>
                </c:pt>
                <c:pt idx="28">
                  <c:v>22.966666666666665</c:v>
                </c:pt>
                <c:pt idx="29">
                  <c:v>21.93333333333333</c:v>
                </c:pt>
                <c:pt idx="30">
                  <c:v>20.9</c:v>
                </c:pt>
                <c:pt idx="31">
                  <c:v>29.65</c:v>
                </c:pt>
                <c:pt idx="32">
                  <c:v>38.4</c:v>
                </c:pt>
                <c:pt idx="33">
                  <c:v>30</c:v>
                </c:pt>
                <c:pt idx="34">
                  <c:v>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27536"/>
        <c:axId val="159027928"/>
      </c:lineChart>
      <c:catAx>
        <c:axId val="159027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27928"/>
        <c:crosses val="autoZero"/>
        <c:auto val="1"/>
        <c:lblAlgn val="ctr"/>
        <c:lblOffset val="100"/>
        <c:tickLblSkip val="2"/>
        <c:noMultiLvlLbl val="0"/>
      </c:catAx>
      <c:valAx>
        <c:axId val="15902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2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Län'!$B$69</c:f>
              <c:strCache>
                <c:ptCount val="1"/>
                <c:pt idx="0">
                  <c:v>Gävleborg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Län'!$C$68:$AU$68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Län'!$C$69:$AU$69</c:f>
              <c:numCache>
                <c:formatCode>0</c:formatCode>
                <c:ptCount val="45"/>
                <c:pt idx="0">
                  <c:v>98</c:v>
                </c:pt>
                <c:pt idx="1">
                  <c:v>105</c:v>
                </c:pt>
                <c:pt idx="2">
                  <c:v>112</c:v>
                </c:pt>
                <c:pt idx="3">
                  <c:v>89</c:v>
                </c:pt>
                <c:pt idx="4">
                  <c:v>66</c:v>
                </c:pt>
                <c:pt idx="5">
                  <c:v>90</c:v>
                </c:pt>
                <c:pt idx="6">
                  <c:v>114</c:v>
                </c:pt>
                <c:pt idx="7">
                  <c:v>95</c:v>
                </c:pt>
                <c:pt idx="8">
                  <c:v>76</c:v>
                </c:pt>
                <c:pt idx="9">
                  <c:v>81.5</c:v>
                </c:pt>
                <c:pt idx="10">
                  <c:v>87</c:v>
                </c:pt>
                <c:pt idx="11">
                  <c:v>88</c:v>
                </c:pt>
                <c:pt idx="12">
                  <c:v>72</c:v>
                </c:pt>
                <c:pt idx="13" formatCode="General">
                  <c:v>106</c:v>
                </c:pt>
                <c:pt idx="14" formatCode="General">
                  <c:v>82</c:v>
                </c:pt>
                <c:pt idx="15" formatCode="General">
                  <c:v>93</c:v>
                </c:pt>
                <c:pt idx="16" formatCode="General">
                  <c:v>96</c:v>
                </c:pt>
                <c:pt idx="17" formatCode="General">
                  <c:v>77</c:v>
                </c:pt>
                <c:pt idx="18" formatCode="General">
                  <c:v>55</c:v>
                </c:pt>
                <c:pt idx="19" formatCode="General">
                  <c:v>95</c:v>
                </c:pt>
                <c:pt idx="20" formatCode="General">
                  <c:v>76</c:v>
                </c:pt>
                <c:pt idx="21" formatCode="General">
                  <c:v>82</c:v>
                </c:pt>
                <c:pt idx="22" formatCode="General">
                  <c:v>63</c:v>
                </c:pt>
                <c:pt idx="23" formatCode="General">
                  <c:v>112</c:v>
                </c:pt>
                <c:pt idx="24" formatCode="General">
                  <c:v>83</c:v>
                </c:pt>
                <c:pt idx="25" formatCode="General">
                  <c:v>111</c:v>
                </c:pt>
                <c:pt idx="26" formatCode="General">
                  <c:v>139</c:v>
                </c:pt>
                <c:pt idx="27" formatCode="General">
                  <c:v>74</c:v>
                </c:pt>
                <c:pt idx="28" formatCode="General">
                  <c:v>-24</c:v>
                </c:pt>
                <c:pt idx="29" formatCode="General">
                  <c:v>-31</c:v>
                </c:pt>
                <c:pt idx="30" formatCode="General">
                  <c:v>4</c:v>
                </c:pt>
                <c:pt idx="31" formatCode="General">
                  <c:v>58</c:v>
                </c:pt>
                <c:pt idx="32" formatCode="General">
                  <c:v>64</c:v>
                </c:pt>
                <c:pt idx="33" formatCode="General">
                  <c:v>79</c:v>
                </c:pt>
                <c:pt idx="34" formatCode="General">
                  <c:v>54</c:v>
                </c:pt>
                <c:pt idx="35" formatCode="General">
                  <c:v>10</c:v>
                </c:pt>
                <c:pt idx="36" formatCode="General">
                  <c:v>9</c:v>
                </c:pt>
                <c:pt idx="37" formatCode="General">
                  <c:v>59</c:v>
                </c:pt>
                <c:pt idx="38">
                  <c:v>54.966666666666661</c:v>
                </c:pt>
                <c:pt idx="39">
                  <c:v>50.93333333333333</c:v>
                </c:pt>
                <c:pt idx="40">
                  <c:v>46.9</c:v>
                </c:pt>
                <c:pt idx="41">
                  <c:v>61.95</c:v>
                </c:pt>
                <c:pt idx="42">
                  <c:v>77</c:v>
                </c:pt>
                <c:pt idx="43">
                  <c:v>67.900000000000006</c:v>
                </c:pt>
                <c:pt idx="44">
                  <c:v>58.800000000000011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Län'!$B$70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Län'!$C$68:$AU$68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Län'!$C$70:$AU$70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28712"/>
        <c:axId val="159029104"/>
      </c:lineChart>
      <c:catAx>
        <c:axId val="1590287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29104"/>
        <c:crosses val="autoZero"/>
        <c:auto val="1"/>
        <c:lblAlgn val="ctr"/>
        <c:lblOffset val="100"/>
        <c:noMultiLvlLbl val="0"/>
      </c:catAx>
      <c:valAx>
        <c:axId val="15902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2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 smtClean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393278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4117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638119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52972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(132 i Gävleborg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/>
              <a:t>har förbättrats </a:t>
            </a:r>
            <a:r>
              <a:rPr lang="sv-SE" dirty="0" smtClean="0"/>
              <a:t>betydligt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77,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Förväntas dock minska nästkommande år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har ökat sedan 2013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9, för riksgenomsnittet: 14</a:t>
            </a:r>
          </a:p>
          <a:p>
            <a:pPr lvl="0">
              <a:buFontTx/>
              <a:buChar char="-"/>
            </a:pPr>
            <a:r>
              <a:rPr lang="sv-SE" dirty="0" smtClean="0"/>
              <a:t>Mindre optimistiska förväntningar för det kommande året</a:t>
            </a:r>
          </a:p>
          <a:p>
            <a:pPr lvl="0"/>
            <a:r>
              <a:rPr lang="sv-SE" b="1" dirty="0" smtClean="0"/>
              <a:t>Orderingången</a:t>
            </a:r>
            <a:r>
              <a:rPr lang="sv-SE" dirty="0" smtClean="0"/>
              <a:t> ökat tämligen kraftigt:</a:t>
            </a:r>
          </a:p>
          <a:p>
            <a:pPr lvl="0">
              <a:buFontTx/>
              <a:buChar char="-"/>
            </a:pPr>
            <a:r>
              <a:rPr lang="sv-SE" dirty="0" smtClean="0"/>
              <a:t>Nettotal år 2015: 19, år 2016: 31</a:t>
            </a:r>
          </a:p>
          <a:p>
            <a:pPr lvl="0">
              <a:buFontTx/>
              <a:buChar char="-"/>
            </a:pPr>
            <a:r>
              <a:rPr lang="sv-SE" dirty="0" smtClean="0"/>
              <a:t>Tjänstesektorn förväntar sig stabil orderingång, medan industrisektorn spår lägre tillväxt ett år framåt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har ökat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38, 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Mindre optimistiska förväntningar inför kommande år</a:t>
            </a:r>
          </a:p>
          <a:p>
            <a:pPr marL="0" lv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har stigit kraftigt: </a:t>
            </a:r>
          </a:p>
          <a:p>
            <a:pPr lvl="0">
              <a:buFontTx/>
              <a:buChar char="-"/>
            </a:pPr>
            <a:r>
              <a:rPr lang="sv-SE" dirty="0" smtClean="0"/>
              <a:t>Nettotalet år 2015: 8, år 2016: 23</a:t>
            </a:r>
          </a:p>
          <a:p>
            <a:pPr lvl="0">
              <a:buFontTx/>
              <a:buChar char="-"/>
            </a:pPr>
            <a:r>
              <a:rPr lang="sv-SE" dirty="0" smtClean="0"/>
              <a:t>Förväntas </a:t>
            </a:r>
            <a:r>
              <a:rPr lang="sv-SE" smtClean="0"/>
              <a:t>öka kommande år</a:t>
            </a:r>
          </a:p>
          <a:p>
            <a:pPr lvl="0">
              <a:buFontTx/>
              <a:buChar char="-"/>
            </a:pPr>
            <a:r>
              <a:rPr lang="sv-SE" smtClean="0"/>
              <a:t>64 </a:t>
            </a:r>
            <a:r>
              <a:rPr lang="sv-SE" dirty="0" smtClean="0"/>
              <a:t>% av företagen anser att de </a:t>
            </a:r>
            <a:r>
              <a:rPr lang="sv-SE" b="1" dirty="0" smtClean="0"/>
              <a:t>har goda utsikter att expandera 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För </a:t>
            </a:r>
            <a:r>
              <a:rPr lang="sv-SE" dirty="0"/>
              <a:t>riksgenomsnittet är detta 70 %  </a:t>
            </a:r>
            <a:endParaRPr lang="sv-SE" dirty="0" smtClean="0"/>
          </a:p>
          <a:p>
            <a:r>
              <a:rPr lang="sv-SE" b="1" dirty="0" smtClean="0"/>
              <a:t>Främsta tillväxthindren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Tuff konkurrens</a:t>
            </a:r>
          </a:p>
          <a:p>
            <a:pPr marL="457200" indent="-457200">
              <a:buAutoNum type="arabicPeriod"/>
            </a:pPr>
            <a:r>
              <a:rPr lang="sv-SE" dirty="0" smtClean="0"/>
              <a:t>Svårigheten att hitta lämplig arbetskraft</a:t>
            </a:r>
          </a:p>
          <a:p>
            <a:r>
              <a:rPr lang="sv-SE" dirty="0" smtClean="0"/>
              <a:t>Den största </a:t>
            </a:r>
            <a:r>
              <a:rPr lang="sv-SE" b="1" dirty="0" smtClean="0"/>
              <a:t>konjunkturrisken</a:t>
            </a:r>
            <a:r>
              <a:rPr lang="sv-SE" dirty="0" smtClean="0"/>
              <a:t> är den svenska ekonomiska utvecklingen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0243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77920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36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456</Words>
  <Application>Microsoft Office PowerPoint</Application>
  <PresentationFormat>Bildspel på skärmen (16:9)</PresentationFormat>
  <Paragraphs>74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36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473</cp:revision>
  <cp:lastPrinted>2015-11-05T08:54:09Z</cp:lastPrinted>
  <dcterms:created xsi:type="dcterms:W3CDTF">2010-04-12T23:12:02Z</dcterms:created>
  <dcterms:modified xsi:type="dcterms:W3CDTF">2016-09-06T09:35:09Z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