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543" r:id="rId2"/>
    <p:sldMasterId id="2147484560" r:id="rId3"/>
    <p:sldMasterId id="2147484577" r:id="rId4"/>
    <p:sldMasterId id="2147484594" r:id="rId5"/>
    <p:sldMasterId id="2147484611" r:id="rId6"/>
    <p:sldMasterId id="2147484628" r:id="rId7"/>
    <p:sldMasterId id="2147484645" r:id="rId8"/>
  </p:sldMasterIdLst>
  <p:notesMasterIdLst>
    <p:notesMasterId r:id="rId11"/>
  </p:notesMasterIdLst>
  <p:handoutMasterIdLst>
    <p:handoutMasterId r:id="rId12"/>
  </p:handoutMasterIdLst>
  <p:sldIdLst>
    <p:sldId id="256" r:id="rId9"/>
    <p:sldId id="1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28" autoAdjust="0"/>
  </p:normalViewPr>
  <p:slideViewPr>
    <p:cSldViewPr snapToGrid="0">
      <p:cViewPr varScale="1">
        <p:scale>
          <a:sx n="119" d="100"/>
          <a:sy n="119" d="100"/>
        </p:scale>
        <p:origin x="96" y="348"/>
      </p:cViewPr>
      <p:guideLst/>
    </p:cSldViewPr>
  </p:slideViewPr>
  <p:outlineViewPr>
    <p:cViewPr>
      <p:scale>
        <a:sx n="33" d="100"/>
        <a:sy n="33" d="100"/>
      </p:scale>
      <p:origin x="0" y="-3258"/>
    </p:cViewPr>
  </p:outlineViewPr>
  <p:notesTextViewPr>
    <p:cViewPr>
      <p:scale>
        <a:sx n="3" d="2"/>
        <a:sy n="3" d="2"/>
      </p:scale>
      <p:origin x="0" y="0"/>
    </p:cViewPr>
  </p:notesTextViewPr>
  <p:notesViewPr>
    <p:cSldViewPr snapToGrid="0">
      <p:cViewPr varScale="1">
        <p:scale>
          <a:sx n="96" d="100"/>
          <a:sy n="96" d="100"/>
        </p:scale>
        <p:origin x="3573" y="4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B2AA02-D1F4-46F5-A799-714674EB97C9}" type="datetime1">
              <a:rPr lang="sv-SE" smtClean="0"/>
              <a:t>2021-12-20</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BA35B-1191-4174-B153-7DD1424FD990}" type="datetime1">
              <a:rPr lang="sv-SE" smtClean="0"/>
              <a:t>2021-12-20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eringen.se/4ab032/contentassets/c1ac7ed4d15743f1bf6158a81f35d0c4/en-skyldighet-att-beakta-vissa-samhallsintressen-vid-offentlig-upphandling-ds-202131-.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800" dirty="0">
                <a:hlinkClick r:id="rId3"/>
              </a:rPr>
              <a:t>en-skyldighet-att-beakta-vissa-samhallsintressen-vid-offentlig-upphandling-ds-202131-.pdf (regeringen.se)</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4" name="Platshållare för datum 3"/>
          <p:cNvSpPr>
            <a:spLocks noGrp="1"/>
          </p:cNvSpPr>
          <p:nvPr>
            <p:ph type="dt" idx="1"/>
          </p:nvPr>
        </p:nvSpPr>
        <p:spPr/>
        <p:txBody>
          <a:bodyPr/>
          <a:lstStyle/>
          <a:p>
            <a:fld id="{37DBA35B-1191-4174-B153-7DD1424FD990}" type="datetime1">
              <a:rPr lang="sv-SE" smtClean="0"/>
              <a:t>2021-12-20</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909069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95190072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38860658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79007839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84392819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183813148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3464905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9581088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63968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378614281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3CCE4607-74FB-4C59-BF1A-0B010BE94FA1}"/>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11333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F553E24A-3DDB-4BDB-AFD5-7B1A6654AA51}"/>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6121596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B4D387F5-80D9-4C76-BC49-B3DB491C7753}"/>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43002783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6308EBDC-4C95-4C89-B209-CFA4BC0F0D41}"/>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09660949"/>
      </p:ext>
    </p:extLst>
  </p:cSld>
  <p:clrMapOvr>
    <a:masterClrMapping/>
  </p:clrMapOvr>
  <p:hf sldNum="0" hdr="0" ftr="0"/>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ysClr val="windowText" lastClr="000000"/>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ysClr val="windowText" lastClr="000000"/>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ysClr val="windowText" lastClr="000000"/>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3E2C54C6-B23A-4A98-87DA-460517183465}"/>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0776376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18638098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18932383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6650050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79879412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29625555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88674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36004683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89152839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0579075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318590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2328070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B299EBB-5D91-4159-9244-27B7C7F23297}"/>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26624720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ysClr val="windowText" lastClr="000000"/>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6644DD84-62BB-4623-8539-F89956010878}"/>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238432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ysClr val="windowText" lastClr="000000"/>
                </a:solidFill>
              </a:rPr>
              <a:t>Kontakt</a:t>
            </a:r>
          </a:p>
        </p:txBody>
      </p:sp>
      <p:pic>
        <p:nvPicPr>
          <p:cNvPr id="13" name="Bildobjekt 12" descr="Logo" title="Logo">
            <a:extLst>
              <a:ext uri="{FF2B5EF4-FFF2-40B4-BE49-F238E27FC236}">
                <a16:creationId xmlns:a16="http://schemas.microsoft.com/office/drawing/2014/main" id="{1B396736-26D8-4CD5-85EE-0BE69953A942}"/>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29992476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9FF2E04A-5F34-4DEF-B90E-49E53695522B}"/>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1850097016"/>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D7BB3FF9-3CF1-40B4-94FC-0F25A02A9154}"/>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759160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02109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63920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442346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3379815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405334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0480271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1275354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1134039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840321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7539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28508661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3FFE42B3-3AE5-4327-B81C-7AA31CD9E30C}"/>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36065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9AF6F829-B2F7-4BBF-8098-01B42182C724}"/>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8342881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2C52E411-D959-45C4-AC11-C8CCA81B9D21}"/>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7349425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5B00460-B7F1-4561-8B63-2A0660F920E1}"/>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1918150"/>
      </p:ext>
    </p:extLst>
  </p:cSld>
  <p:clrMapOvr>
    <a:masterClrMapping/>
  </p:clrMapOvr>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B3AE0FFC-23C0-4B03-B808-68ECF19F9953}"/>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126609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02857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1437224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5271449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695005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2816783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64526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87681"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41560659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740772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4994875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0672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37173130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59F7D1BA-0D59-4AC2-88E1-88E18B1BD1C6}"/>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378805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63066BDF-0734-40FA-AD99-2B49E089EB9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852584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C7AC3FC3-BCB1-4BA6-9E6D-F5D6DB2D830A}"/>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702181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3BED9DF7-8543-4D14-A76D-E278E36D7EA0}"/>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745401280"/>
      </p:ext>
    </p:extLst>
  </p:cSld>
  <p:clrMapOvr>
    <a:masterClrMapping/>
  </p:clrMapOvr>
  <p:hf sldNum="0" hdr="0" ftr="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AC0E3E43-ECBA-4F87-AA81-F0A9D23D9ABC}"/>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99575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0431550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1527498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590950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432611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7570667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1562888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32355707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1307577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7168075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82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11187587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1D595C18-4E06-4F4A-8D53-445E754F8FE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8252371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1FEF371B-90A0-401E-8907-6C299E475215}"/>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0471922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5507C9CB-4B6F-428A-9C7D-1C9F50F78BAA}"/>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3090580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329A5EE3-6BBE-4D2B-AE70-AC25F9A01E94}"/>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357127829"/>
      </p:ext>
    </p:extLst>
  </p:cSld>
  <p:clrMapOvr>
    <a:masterClrMapping/>
  </p:clrMapOvr>
  <p:hf sldNum="0" hdr="0" ftr="0"/>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78C9625C-92CB-4FD1-8E25-5C0E5F85BF52}"/>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0529433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60081379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96871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5204089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332764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242824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3940714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310609710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9438341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5331677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26454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278399757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C9D16BAF-82AC-423D-ABF0-5BCE8676CC40}"/>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9333275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E542E96D-39C2-4526-81D6-DC6157D82D43}"/>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8518985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A47C1F67-DE1B-47A6-8B41-7EEEFC587A06}"/>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13567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09080D74-8A9B-4352-871A-403AE6E7173E}"/>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269409714"/>
      </p:ext>
    </p:extLst>
  </p:cSld>
  <p:clrMapOvr>
    <a:masterClrMapping/>
  </p:clrMapOvr>
  <p:hf sldNum="0" hdr="0" ftr="0"/>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FFFC6A1C-3265-4EBD-88AD-4DDDEC62C2E3}"/>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57334182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6910266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82809496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87681"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87681"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9080083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25025059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800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6960000" y="1736728"/>
            <a:ext cx="4752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20156944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5986800" y="1736728"/>
            <a:ext cx="57348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80000" y="1736731"/>
            <a:ext cx="4752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97669637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80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80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12000" y="1736725"/>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12000" y="5549755"/>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Tree>
    <p:extLst>
      <p:ext uri="{BB962C8B-B14F-4D97-AF65-F5344CB8AC3E}">
        <p14:creationId xmlns:p14="http://schemas.microsoft.com/office/powerpoint/2010/main" val="314229824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5707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218022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25232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773517C6-D6A3-4EB3-BAD9-8E9F74B655B2}"/>
              </a:ext>
            </a:extLst>
          </p:cNvPr>
          <p:cNvSpPr txBox="1">
            <a:spLocks/>
          </p:cNvSpPr>
          <p:nvPr userDrawn="1"/>
        </p:nvSpPr>
        <p:spPr>
          <a:xfrm>
            <a:off x="11125200" y="6379949"/>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050" smtClean="0"/>
              <a:pPr algn="r"/>
              <a:t>‹#›</a:t>
            </a:fld>
            <a:endParaRPr lang="sv-SE" sz="1050" dirty="0"/>
          </a:p>
        </p:txBody>
      </p:sp>
    </p:spTree>
    <p:extLst>
      <p:ext uri="{BB962C8B-B14F-4D97-AF65-F5344CB8AC3E}">
        <p14:creationId xmlns:p14="http://schemas.microsoft.com/office/powerpoint/2010/main" val="84756662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8D8A8A26-49DA-481E-97F0-BD4CBDB3B61A}"/>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41505527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6" name="Bildobjekt 5" descr="Logo" title="Logo">
            <a:extLst>
              <a:ext uri="{FF2B5EF4-FFF2-40B4-BE49-F238E27FC236}">
                <a16:creationId xmlns:a16="http://schemas.microsoft.com/office/drawing/2014/main" id="{71743776-2D15-47A1-99A1-80F79B22A2B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3221125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sp>
        <p:nvSpPr>
          <p:cNvPr id="10" name="Platshållare för text 4">
            <a:extLst>
              <a:ext uri="{FF2B5EF4-FFF2-40B4-BE49-F238E27FC236}">
                <a16:creationId xmlns:a16="http://schemas.microsoft.com/office/drawing/2014/main" id="{D25EA8EC-0570-4F41-AD06-8A2B92AA1DA8}"/>
              </a:ext>
            </a:extLst>
          </p:cNvPr>
          <p:cNvSpPr>
            <a:spLocks noGrp="1"/>
          </p:cNvSpPr>
          <p:nvPr>
            <p:ph type="body" sz="quarter" idx="11" hasCustomPrompt="1"/>
          </p:nvPr>
        </p:nvSpPr>
        <p:spPr>
          <a:xfrm>
            <a:off x="1420649"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Platshållare för text 4">
            <a:extLst>
              <a:ext uri="{FF2B5EF4-FFF2-40B4-BE49-F238E27FC236}">
                <a16:creationId xmlns:a16="http://schemas.microsoft.com/office/drawing/2014/main" id="{F9216929-B32B-4DE4-83C1-7FF2B0070E7D}"/>
              </a:ext>
            </a:extLst>
          </p:cNvPr>
          <p:cNvSpPr>
            <a:spLocks noGrp="1"/>
          </p:cNvSpPr>
          <p:nvPr>
            <p:ph type="body" sz="quarter" idx="12" hasCustomPrompt="1"/>
          </p:nvPr>
        </p:nvSpPr>
        <p:spPr>
          <a:xfrm>
            <a:off x="4604643"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Platshållare för text 4">
            <a:extLst>
              <a:ext uri="{FF2B5EF4-FFF2-40B4-BE49-F238E27FC236}">
                <a16:creationId xmlns:a16="http://schemas.microsoft.com/office/drawing/2014/main" id="{ED06F810-4D0D-4781-9E83-497BECAB3A84}"/>
              </a:ext>
            </a:extLst>
          </p:cNvPr>
          <p:cNvSpPr>
            <a:spLocks noGrp="1"/>
          </p:cNvSpPr>
          <p:nvPr>
            <p:ph type="body" sz="quarter" idx="13" hasCustomPrompt="1"/>
          </p:nvPr>
        </p:nvSpPr>
        <p:spPr>
          <a:xfrm>
            <a:off x="7788637" y="2830624"/>
            <a:ext cx="2964884" cy="1986474"/>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AFA4765F-4652-482D-8F41-00A1D38C9FDD}"/>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95037755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7AF1A514-4943-43FF-9F00-9DB47FC4CEF0}"/>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126089144"/>
      </p:ext>
    </p:extLst>
  </p:cSld>
  <p:clrMapOvr>
    <a:masterClrMapping/>
  </p:clrMapOvr>
  <p:hf sldNum="0" hdr="0" ftr="0"/>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03830DCD-B2CA-4BC9-A57E-27239C1937E9}"/>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25203213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6725"/>
            <a:ext cx="100692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71133534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80000" y="1736728"/>
            <a:ext cx="527808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34313" y="1736728"/>
            <a:ext cx="5277697"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76120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B1CA9250-109E-49A6-8767-F632756E4E04}"/>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647164684"/>
      </p:ext>
    </p:extLst>
  </p:cSld>
  <p:clrMap bg1="lt1" tx1="dk1" bg2="lt2" tx2="dk2" accent1="accent1" accent2="accent2" accent3="accent3" accent4="accent4" accent5="accent5" accent6="accent6" hlink="hlink" folHlink="folHlink"/>
  <p:sldLayoutIdLst>
    <p:sldLayoutId id="2147484544" r:id="rId1"/>
    <p:sldLayoutId id="2147484545" r:id="rId2"/>
    <p:sldLayoutId id="2147484546" r:id="rId3"/>
    <p:sldLayoutId id="2147484547" r:id="rId4"/>
    <p:sldLayoutId id="2147484548" r:id="rId5"/>
    <p:sldLayoutId id="2147484549" r:id="rId6"/>
    <p:sldLayoutId id="2147484550" r:id="rId7"/>
    <p:sldLayoutId id="2147484551" r:id="rId8"/>
    <p:sldLayoutId id="2147484552" r:id="rId9"/>
    <p:sldLayoutId id="2147484553" r:id="rId10"/>
    <p:sldLayoutId id="2147484554" r:id="rId11"/>
    <p:sldLayoutId id="2147484555" r:id="rId12"/>
    <p:sldLayoutId id="2147484556" r:id="rId13"/>
    <p:sldLayoutId id="2147484557" r:id="rId14"/>
    <p:sldLayoutId id="2147484558" r:id="rId15"/>
    <p:sldLayoutId id="2147484559"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C4C9C58B-B77C-4551-ADDA-91CC6F0EBE0D}"/>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666135514"/>
      </p:ext>
    </p:extLst>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 id="2147484572" r:id="rId12"/>
    <p:sldLayoutId id="2147484573" r:id="rId13"/>
    <p:sldLayoutId id="2147484574" r:id="rId14"/>
    <p:sldLayoutId id="2147484575" r:id="rId15"/>
    <p:sldLayoutId id="2147484576"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23910673-5D1C-47B8-8388-A6CAD7D08716}"/>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5147640"/>
      </p:ext>
    </p:extLst>
  </p:cSld>
  <p:clrMap bg1="lt1" tx1="dk1" bg2="lt2" tx2="dk2" accent1="accent1" accent2="accent2" accent3="accent3" accent4="accent4" accent5="accent5" accent6="accent6" hlink="hlink" folHlink="folHlink"/>
  <p:sldLayoutIdLst>
    <p:sldLayoutId id="2147484578" r:id="rId1"/>
    <p:sldLayoutId id="2147484579" r:id="rId2"/>
    <p:sldLayoutId id="2147484580" r:id="rId3"/>
    <p:sldLayoutId id="2147484581" r:id="rId4"/>
    <p:sldLayoutId id="2147484582" r:id="rId5"/>
    <p:sldLayoutId id="2147484583" r:id="rId6"/>
    <p:sldLayoutId id="2147484584" r:id="rId7"/>
    <p:sldLayoutId id="2147484585" r:id="rId8"/>
    <p:sldLayoutId id="2147484586" r:id="rId9"/>
    <p:sldLayoutId id="2147484587" r:id="rId10"/>
    <p:sldLayoutId id="2147484588" r:id="rId11"/>
    <p:sldLayoutId id="2147484589" r:id="rId12"/>
    <p:sldLayoutId id="2147484590" r:id="rId13"/>
    <p:sldLayoutId id="2147484591" r:id="rId14"/>
    <p:sldLayoutId id="2147484592" r:id="rId15"/>
    <p:sldLayoutId id="2147484593"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481A4564-A4A7-414A-A9BE-CE495FDA54C0}"/>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414322114"/>
      </p:ext>
    </p:extLst>
  </p:cSld>
  <p:clrMap bg1="lt1" tx1="dk1" bg2="lt2" tx2="dk2" accent1="accent1" accent2="accent2" accent3="accent3" accent4="accent4" accent5="accent5" accent6="accent6" hlink="hlink" folHlink="folHlink"/>
  <p:sldLayoutIdLst>
    <p:sldLayoutId id="2147484595" r:id="rId1"/>
    <p:sldLayoutId id="2147484596" r:id="rId2"/>
    <p:sldLayoutId id="2147484597" r:id="rId3"/>
    <p:sldLayoutId id="2147484598" r:id="rId4"/>
    <p:sldLayoutId id="2147484599" r:id="rId5"/>
    <p:sldLayoutId id="2147484600" r:id="rId6"/>
    <p:sldLayoutId id="2147484601" r:id="rId7"/>
    <p:sldLayoutId id="2147484602" r:id="rId8"/>
    <p:sldLayoutId id="2147484603" r:id="rId9"/>
    <p:sldLayoutId id="2147484604" r:id="rId10"/>
    <p:sldLayoutId id="2147484605" r:id="rId11"/>
    <p:sldLayoutId id="2147484606" r:id="rId12"/>
    <p:sldLayoutId id="2147484607" r:id="rId13"/>
    <p:sldLayoutId id="2147484608" r:id="rId14"/>
    <p:sldLayoutId id="2147484609" r:id="rId15"/>
    <p:sldLayoutId id="2147484610"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92502C4F-0169-4131-9D0C-6498521FEC8F}"/>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205529688"/>
      </p:ext>
    </p:extLst>
  </p:cSld>
  <p:clrMap bg1="lt1" tx1="dk1" bg2="lt2" tx2="dk2" accent1="accent1" accent2="accent2" accent3="accent3" accent4="accent4" accent5="accent5" accent6="accent6" hlink="hlink" folHlink="folHlink"/>
  <p:sldLayoutIdLst>
    <p:sldLayoutId id="2147484612" r:id="rId1"/>
    <p:sldLayoutId id="2147484613" r:id="rId2"/>
    <p:sldLayoutId id="2147484614" r:id="rId3"/>
    <p:sldLayoutId id="2147484615" r:id="rId4"/>
    <p:sldLayoutId id="2147484616" r:id="rId5"/>
    <p:sldLayoutId id="2147484617" r:id="rId6"/>
    <p:sldLayoutId id="2147484618" r:id="rId7"/>
    <p:sldLayoutId id="2147484619" r:id="rId8"/>
    <p:sldLayoutId id="2147484620" r:id="rId9"/>
    <p:sldLayoutId id="2147484621" r:id="rId10"/>
    <p:sldLayoutId id="2147484622" r:id="rId11"/>
    <p:sldLayoutId id="2147484623" r:id="rId12"/>
    <p:sldLayoutId id="2147484624" r:id="rId13"/>
    <p:sldLayoutId id="2147484625" r:id="rId14"/>
    <p:sldLayoutId id="2147484626" r:id="rId15"/>
    <p:sldLayoutId id="2147484627"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637B112D-B3E5-4CD5-B782-599E081AF9AA}"/>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843931133"/>
      </p:ext>
    </p:extLst>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 id="2147484640" r:id="rId12"/>
    <p:sldLayoutId id="2147484641" r:id="rId13"/>
    <p:sldLayoutId id="2147484642" r:id="rId14"/>
    <p:sldLayoutId id="2147484643" r:id="rId15"/>
    <p:sldLayoutId id="2147484644"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11" name="Platshållare för bildnummer 3">
            <a:extLst>
              <a:ext uri="{FF2B5EF4-FFF2-40B4-BE49-F238E27FC236}">
                <a16:creationId xmlns:a16="http://schemas.microsoft.com/office/drawing/2014/main" id="{45469678-6FB3-4C29-B7AA-25AEA78F38ED}"/>
              </a:ext>
            </a:extLst>
          </p:cNvPr>
          <p:cNvSpPr txBox="1">
            <a:spLocks/>
          </p:cNvSpPr>
          <p:nvPr userDrawn="1"/>
        </p:nvSpPr>
        <p:spPr>
          <a:xfrm>
            <a:off x="11197213" y="6452974"/>
            <a:ext cx="586800" cy="144676"/>
          </a:xfrm>
          <a:prstGeom prst="rect">
            <a:avLst/>
          </a:prstGeom>
        </p:spPr>
        <p:txBody>
          <a:bodyPr vert="horz" lIns="0" tIns="0" rIns="0" bIns="0" rtlCol="0" anchor="ctr"/>
          <a:lstStyle>
            <a:defPPr>
              <a:defRPr lang="en-US"/>
            </a:defPPr>
            <a:lvl1pPr marL="0" algn="l" defTabSz="457200" rtl="0" eaLnBrk="1" latinLnBrk="0" hangingPunct="1">
              <a:defRPr lang="sv-SE" sz="8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999A75-0551-4B09-A151-24523DDA83A0}" type="slidenum">
              <a:rPr lang="sv-SE" sz="1100" smtClean="0"/>
              <a:pPr algn="r"/>
              <a:t>‹#›</a:t>
            </a:fld>
            <a:endParaRPr lang="sv-SE" sz="1100"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06849E6E-2120-4CD2-873B-B12E14195E64}"/>
              </a:ext>
            </a:extLst>
          </p:cNvPr>
          <p:cNvPicPr>
            <a:picLocks noChangeAspect="1"/>
          </p:cNvPicPr>
          <p:nvPr userDrawn="1"/>
        </p:nvPicPr>
        <p:blipFill>
          <a:blip r:embed="rId18"/>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870476553"/>
      </p:ext>
    </p:extLst>
  </p:cSld>
  <p:clrMap bg1="lt1" tx1="dk1" bg2="lt2" tx2="dk2" accent1="accent1" accent2="accent2" accent3="accent3" accent4="accent4" accent5="accent5" accent6="accent6" hlink="hlink" folHlink="folHlink"/>
  <p:sldLayoutIdLst>
    <p:sldLayoutId id="2147484646" r:id="rId1"/>
    <p:sldLayoutId id="2147484647" r:id="rId2"/>
    <p:sldLayoutId id="2147484648" r:id="rId3"/>
    <p:sldLayoutId id="2147484649" r:id="rId4"/>
    <p:sldLayoutId id="2147484650" r:id="rId5"/>
    <p:sldLayoutId id="2147484651" r:id="rId6"/>
    <p:sldLayoutId id="2147484652" r:id="rId7"/>
    <p:sldLayoutId id="2147484653" r:id="rId8"/>
    <p:sldLayoutId id="2147484654" r:id="rId9"/>
    <p:sldLayoutId id="2147484655" r:id="rId10"/>
    <p:sldLayoutId id="2147484656" r:id="rId11"/>
    <p:sldLayoutId id="2147484657" r:id="rId12"/>
    <p:sldLayoutId id="2147484658" r:id="rId13"/>
    <p:sldLayoutId id="2147484659" r:id="rId14"/>
    <p:sldLayoutId id="2147484660" r:id="rId15"/>
    <p:sldLayoutId id="2147484661" r:id="rId16"/>
  </p:sldLayoutIdLst>
  <p:hf hdr="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520449D-022E-43B9-86F7-C622FB904B33}"/>
              </a:ext>
            </a:extLst>
          </p:cNvPr>
          <p:cNvSpPr>
            <a:spLocks noGrp="1"/>
          </p:cNvSpPr>
          <p:nvPr>
            <p:ph type="ctrTitle"/>
          </p:nvPr>
        </p:nvSpPr>
        <p:spPr/>
        <p:txBody>
          <a:bodyPr/>
          <a:lstStyle/>
          <a:p>
            <a:r>
              <a:rPr lang="sv-SE" dirty="0"/>
              <a:t>Nytt lagförslag Ds 2021:31</a:t>
            </a:r>
          </a:p>
        </p:txBody>
      </p:sp>
      <p:sp>
        <p:nvSpPr>
          <p:cNvPr id="6" name="Platshållare för text 5">
            <a:extLst>
              <a:ext uri="{FF2B5EF4-FFF2-40B4-BE49-F238E27FC236}">
                <a16:creationId xmlns:a16="http://schemas.microsoft.com/office/drawing/2014/main" id="{00397904-DC9B-495D-AF39-C273E3B4D511}"/>
              </a:ext>
            </a:extLst>
          </p:cNvPr>
          <p:cNvSpPr>
            <a:spLocks noGrp="1"/>
          </p:cNvSpPr>
          <p:nvPr>
            <p:ph type="body" sz="quarter" idx="10"/>
          </p:nvPr>
        </p:nvSpPr>
        <p:spPr/>
        <p:txBody>
          <a:bodyPr/>
          <a:lstStyle/>
          <a:p>
            <a:endParaRPr lang="sv-SE" dirty="0"/>
          </a:p>
        </p:txBody>
      </p:sp>
      <p:sp>
        <p:nvSpPr>
          <p:cNvPr id="7" name="Platshållare för text 6">
            <a:extLst>
              <a:ext uri="{FF2B5EF4-FFF2-40B4-BE49-F238E27FC236}">
                <a16:creationId xmlns:a16="http://schemas.microsoft.com/office/drawing/2014/main" id="{1348F2C6-5E21-4EB0-BA08-131E1E9FB6B3}"/>
              </a:ext>
            </a:extLst>
          </p:cNvPr>
          <p:cNvSpPr>
            <a:spLocks noGrp="1"/>
          </p:cNvSpPr>
          <p:nvPr>
            <p:ph type="body" sz="quarter" idx="11"/>
          </p:nvPr>
        </p:nvSpPr>
        <p:spPr/>
        <p:txBody>
          <a:bodyPr/>
          <a:lstStyle/>
          <a:p>
            <a:r>
              <a:rPr lang="sv-SE" dirty="0"/>
              <a:t>Emelie Herou</a:t>
            </a:r>
          </a:p>
        </p:txBody>
      </p:sp>
    </p:spTree>
    <p:extLst>
      <p:ext uri="{BB962C8B-B14F-4D97-AF65-F5344CB8AC3E}">
        <p14:creationId xmlns:p14="http://schemas.microsoft.com/office/powerpoint/2010/main" val="24145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641BF4-2BFC-4AA4-8F41-0C4F3E6D99E1}"/>
              </a:ext>
            </a:extLst>
          </p:cNvPr>
          <p:cNvSpPr>
            <a:spLocks noGrp="1"/>
          </p:cNvSpPr>
          <p:nvPr>
            <p:ph type="title"/>
          </p:nvPr>
        </p:nvSpPr>
        <p:spPr>
          <a:xfrm>
            <a:off x="407988" y="404813"/>
            <a:ext cx="9170279" cy="736959"/>
          </a:xfrm>
        </p:spPr>
        <p:txBody>
          <a:bodyPr anchor="ctr">
            <a:normAutofit/>
          </a:bodyPr>
          <a:lstStyle/>
          <a:p>
            <a:r>
              <a:rPr lang="sv-SE" dirty="0"/>
              <a:t>Nytt lagförslag – Ds 2021:31</a:t>
            </a:r>
          </a:p>
        </p:txBody>
      </p:sp>
      <p:sp>
        <p:nvSpPr>
          <p:cNvPr id="3" name="Platshållare för innehåll 2">
            <a:extLst>
              <a:ext uri="{FF2B5EF4-FFF2-40B4-BE49-F238E27FC236}">
                <a16:creationId xmlns:a16="http://schemas.microsoft.com/office/drawing/2014/main" id="{17169792-1F83-4928-96D1-07D88E125EA2}"/>
              </a:ext>
            </a:extLst>
          </p:cNvPr>
          <p:cNvSpPr>
            <a:spLocks noGrp="1"/>
          </p:cNvSpPr>
          <p:nvPr>
            <p:ph sz="half" idx="10"/>
          </p:nvPr>
        </p:nvSpPr>
        <p:spPr>
          <a:xfrm>
            <a:off x="649358" y="1865315"/>
            <a:ext cx="6977342" cy="4194629"/>
          </a:xfrm>
        </p:spPr>
        <p:txBody>
          <a:bodyPr>
            <a:normAutofit/>
          </a:bodyPr>
          <a:lstStyle/>
          <a:p>
            <a:pPr>
              <a:lnSpc>
                <a:spcPct val="100000"/>
              </a:lnSpc>
              <a:buFont typeface="Wingdings" panose="05000000000000000000" pitchFamily="2" charset="2"/>
              <a:buChar char="§"/>
            </a:pPr>
            <a:r>
              <a:rPr lang="sv-SE" dirty="0"/>
              <a:t>”Bör”-regeln i 4 kap. 3 § LOU ändras till en ”ska”-regel: </a:t>
            </a:r>
          </a:p>
          <a:p>
            <a:pPr marL="0" indent="0">
              <a:lnSpc>
                <a:spcPct val="100000"/>
              </a:lnSpc>
              <a:buNone/>
            </a:pPr>
            <a:r>
              <a:rPr lang="sv-SE" dirty="0"/>
              <a:t>”En upphandlande myndighet ska beakta klimatet vid offentlig upphandling. Myndigheten ska även beakta miljön, människors hälsa, djuromsorg samt sociala och arbetsrättsliga aspekter när det är relevant med hänsyn till upphandlingens syfte. En upphandlande myndighet ska besluta om riktlinjer för hur dessa intressen ska beaktas.”</a:t>
            </a:r>
          </a:p>
          <a:p>
            <a:pPr marL="0" indent="0">
              <a:lnSpc>
                <a:spcPct val="100000"/>
              </a:lnSpc>
              <a:buNone/>
            </a:pPr>
            <a:endParaRPr lang="sv-SE" dirty="0"/>
          </a:p>
          <a:p>
            <a:pPr>
              <a:lnSpc>
                <a:spcPct val="100000"/>
              </a:lnSpc>
              <a:buFont typeface="Wingdings" panose="05000000000000000000" pitchFamily="2" charset="2"/>
              <a:buChar char="§"/>
            </a:pPr>
            <a:r>
              <a:rPr lang="sv-SE" dirty="0"/>
              <a:t>Del i att genomdriva den nationella upphandlingsstrategin.</a:t>
            </a:r>
          </a:p>
          <a:p>
            <a:pPr>
              <a:lnSpc>
                <a:spcPct val="100000"/>
              </a:lnSpc>
              <a:buFont typeface="Wingdings" panose="05000000000000000000" pitchFamily="2" charset="2"/>
              <a:buChar char="§"/>
            </a:pPr>
            <a:r>
              <a:rPr lang="sv-SE" dirty="0"/>
              <a:t>Lagändringar föreslås från 1 juli 2022. </a:t>
            </a:r>
          </a:p>
          <a:p>
            <a:pPr marL="0" indent="0">
              <a:lnSpc>
                <a:spcPct val="100000"/>
              </a:lnSpc>
              <a:buNone/>
            </a:pPr>
            <a:endParaRPr lang="sv-SE" dirty="0"/>
          </a:p>
          <a:p>
            <a:pPr>
              <a:lnSpc>
                <a:spcPct val="100000"/>
              </a:lnSpc>
            </a:pPr>
            <a:endParaRPr lang="sv-SE" dirty="0"/>
          </a:p>
          <a:p>
            <a:pPr>
              <a:lnSpc>
                <a:spcPct val="100000"/>
              </a:lnSpc>
            </a:pPr>
            <a:endParaRPr lang="sv-SE" dirty="0"/>
          </a:p>
          <a:p>
            <a:pPr>
              <a:lnSpc>
                <a:spcPct val="100000"/>
              </a:lnSpc>
            </a:pPr>
            <a:endParaRPr lang="sv-SE" dirty="0"/>
          </a:p>
          <a:p>
            <a:pPr>
              <a:lnSpc>
                <a:spcPct val="100000"/>
              </a:lnSpc>
            </a:pPr>
            <a:endParaRPr lang="sv-SE" dirty="0"/>
          </a:p>
          <a:p>
            <a:pPr>
              <a:lnSpc>
                <a:spcPct val="100000"/>
              </a:lnSpc>
            </a:pPr>
            <a:endParaRPr lang="sv-SE" sz="1600" dirty="0"/>
          </a:p>
        </p:txBody>
      </p:sp>
      <p:sp>
        <p:nvSpPr>
          <p:cNvPr id="4" name="Rektangel 3">
            <a:extLst>
              <a:ext uri="{FF2B5EF4-FFF2-40B4-BE49-F238E27FC236}">
                <a16:creationId xmlns:a16="http://schemas.microsoft.com/office/drawing/2014/main" id="{2B5229BB-6334-435C-BF01-6DFC0931EC84}"/>
              </a:ext>
            </a:extLst>
          </p:cNvPr>
          <p:cNvSpPr/>
          <p:nvPr/>
        </p:nvSpPr>
        <p:spPr>
          <a:xfrm>
            <a:off x="649357" y="1289786"/>
            <a:ext cx="8494643" cy="646331"/>
          </a:xfrm>
          <a:prstGeom prst="rect">
            <a:avLst/>
          </a:prstGeom>
        </p:spPr>
        <p:txBody>
          <a:bodyPr wrap="square">
            <a:spAutoFit/>
          </a:bodyPr>
          <a:lstStyle/>
          <a:p>
            <a:endParaRPr lang="sv-SE" dirty="0"/>
          </a:p>
          <a:p>
            <a:endParaRPr lang="sv-SE" dirty="0"/>
          </a:p>
        </p:txBody>
      </p:sp>
      <p:pic>
        <p:nvPicPr>
          <p:cNvPr id="6" name="Bildobjekt 5">
            <a:extLst>
              <a:ext uri="{FF2B5EF4-FFF2-40B4-BE49-F238E27FC236}">
                <a16:creationId xmlns:a16="http://schemas.microsoft.com/office/drawing/2014/main" id="{0FB0F2F3-1B28-42C3-8288-2EB9AC17F761}"/>
              </a:ext>
            </a:extLst>
          </p:cNvPr>
          <p:cNvPicPr>
            <a:picLocks noChangeAspect="1"/>
          </p:cNvPicPr>
          <p:nvPr/>
        </p:nvPicPr>
        <p:blipFill>
          <a:blip r:embed="rId3"/>
          <a:stretch>
            <a:fillRect/>
          </a:stretch>
        </p:blipFill>
        <p:spPr>
          <a:xfrm rot="191586">
            <a:off x="8078034" y="1233877"/>
            <a:ext cx="3448160" cy="506028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67599208"/>
      </p:ext>
    </p:extLst>
  </p:cSld>
  <p:clrMapOvr>
    <a:masterClrMapping/>
  </p:clrMapOvr>
</p:sld>
</file>

<file path=ppt/theme/theme1.xml><?xml version="1.0" encoding="utf-8"?>
<a:theme xmlns:a="http://schemas.openxmlformats.org/drawingml/2006/main" name="Göteborgs Stad – Blå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052964AE-C7D0-46EE-9902-3630737F95A3}"/>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AF4E795B-7FC5-4581-8CDE-F262FCD52E64}"/>
    </a:ext>
  </a:extLst>
</a:theme>
</file>

<file path=ppt/theme/theme3.xml><?xml version="1.0" encoding="utf-8"?>
<a:theme xmlns:a="http://schemas.openxmlformats.org/drawingml/2006/main" name="Göteborgs Stad – Röd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A4AC410C-A444-4078-83EC-FD3F9F5A6F09}"/>
    </a:ext>
  </a:extLst>
</a:theme>
</file>

<file path=ppt/theme/theme4.xml><?xml version="1.0" encoding="utf-8"?>
<a:theme xmlns:a="http://schemas.openxmlformats.org/drawingml/2006/main" name="Göteborgs Stad – Turkos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FAED07F0-C9BF-4499-8A9D-12EC96282986}"/>
    </a:ext>
  </a:extLst>
</a:theme>
</file>

<file path=ppt/theme/theme5.xml><?xml version="1.0" encoding="utf-8"?>
<a:theme xmlns:a="http://schemas.openxmlformats.org/drawingml/2006/main" name="Göteborgs Stad – Rosa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82018E0F-87C1-439F-9F80-2B06B32CE2C7}"/>
    </a:ext>
  </a:extLst>
</a:theme>
</file>

<file path=ppt/theme/theme6.xml><?xml version="1.0" encoding="utf-8"?>
<a:theme xmlns:a="http://schemas.openxmlformats.org/drawingml/2006/main" name="Göteborgs Stad – Grön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16135349-569A-41E8-B3C2-89147DA4C536}"/>
    </a:ext>
  </a:extLst>
</a:theme>
</file>

<file path=ppt/theme/theme7.xml><?xml version="1.0" encoding="utf-8"?>
<a:theme xmlns:a="http://schemas.openxmlformats.org/drawingml/2006/main" name="Göteborgs Stad – Lila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5110F937-9840-41BC-9D01-B8337B17C6EC}"/>
    </a:ext>
  </a:extLst>
</a:theme>
</file>

<file path=ppt/theme/theme8.xml><?xml version="1.0" encoding="utf-8"?>
<a:theme xmlns:a="http://schemas.openxmlformats.org/drawingml/2006/main" name="Göteborgs Stad – Gul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öteborgs Stad 16.9.pptx" id="{AE1F623E-5813-48C6-A3CF-89150E35D770}" vid="{CE14F368-CDBF-4DCB-907F-D4CDDB98EC7D}"/>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Göteborgs Stad 16.9</Template>
  <TotalTime>0</TotalTime>
  <Words>105</Words>
  <Application>Microsoft Office PowerPoint</Application>
  <PresentationFormat>Bredbild</PresentationFormat>
  <Paragraphs>15</Paragraphs>
  <Slides>2</Slides>
  <Notes>1</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2</vt:i4>
      </vt:variant>
    </vt:vector>
  </HeadingPairs>
  <TitlesOfParts>
    <vt:vector size="15" baseType="lpstr">
      <vt:lpstr>Arial</vt:lpstr>
      <vt:lpstr>Arial Black</vt:lpstr>
      <vt:lpstr>Calibri</vt:lpstr>
      <vt:lpstr>Garamond</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Nytt lagförslag Ds 2021:31</vt:lpstr>
      <vt:lpstr>Nytt lagförslag – Ds 2021:31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Nytt lagförslag Ds 2021:31</dc:title>
  <dc:creator>Charlotta Ståhlberg</dc:creator>
  <cp:lastModifiedBy>Charlotta Ståhlberg</cp:lastModifiedBy>
  <cp:revision>1</cp:revision>
  <dcterms:created xsi:type="dcterms:W3CDTF">2021-12-20T13:46:48Z</dcterms:created>
  <dcterms:modified xsi:type="dcterms:W3CDTF">2021-12-20T13:48:28Z</dcterms:modified>
</cp:coreProperties>
</file>