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2"/>
  </p:notesMasterIdLst>
  <p:sldIdLst>
    <p:sldId id="256" r:id="rId5"/>
    <p:sldId id="257" r:id="rId6"/>
    <p:sldId id="308" r:id="rId7"/>
    <p:sldId id="276" r:id="rId8"/>
    <p:sldId id="279" r:id="rId9"/>
    <p:sldId id="271" r:id="rId10"/>
    <p:sldId id="363" r:id="rId11"/>
  </p:sldIdLst>
  <p:sldSz cx="9144000" cy="5143500" type="screen16x9"/>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BFBF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301B821-A1FF-4177-AEE7-76D212191A09}">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Format med tema 1 - dekorfärg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C2FFA5D-87B4-456A-9821-1D502468CF0F}" styleName="Format med tema 1 - dekorfärg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just format 2 - Dekorfärg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llanmörkt format 1 - Dekorfärg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3296810-A885-4BE3-A3E7-6D5BEEA58F35}" styleName="Mellanmörkt format 2 - Dekorfärg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2" autoAdjust="0"/>
  </p:normalViewPr>
  <p:slideViewPr>
    <p:cSldViewPr snapToGrid="0">
      <p:cViewPr varScale="1">
        <p:scale>
          <a:sx n="88" d="100"/>
          <a:sy n="88" d="100"/>
        </p:scale>
        <p:origin x="684" y="64"/>
      </p:cViewPr>
      <p:guideLst>
        <p:guide orient="horz" pos="1620"/>
        <p:guide pos="2880"/>
      </p:guideLst>
    </p:cSldViewPr>
  </p:slideViewPr>
  <p:outlineViewPr>
    <p:cViewPr>
      <p:scale>
        <a:sx n="33" d="100"/>
        <a:sy n="33" d="100"/>
      </p:scale>
      <p:origin x="0" y="0"/>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D17DE7-0E67-4A45-ACEF-3C72AA547A20}" type="datetimeFigureOut">
              <a:rPr lang="sv-SE" smtClean="0"/>
              <a:t>2021-11-17</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5851BA-5EF3-4CF4-9FF5-05645A3CD59E}" type="slidenum">
              <a:rPr lang="sv-SE" smtClean="0"/>
              <a:t>‹#›</a:t>
            </a:fld>
            <a:endParaRPr lang="sv-SE"/>
          </a:p>
        </p:txBody>
      </p:sp>
    </p:spTree>
    <p:extLst>
      <p:ext uri="{BB962C8B-B14F-4D97-AF65-F5344CB8AC3E}">
        <p14:creationId xmlns:p14="http://schemas.microsoft.com/office/powerpoint/2010/main" val="2569920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800" dirty="0">
                <a:effectLst/>
                <a:latin typeface="Calibri" panose="020F0502020204030204" pitchFamily="34" charset="0"/>
                <a:ea typeface="Calibri" panose="020F0502020204030204" pitchFamily="34" charset="0"/>
              </a:rPr>
              <a:t>Biljetten är en typ av periodbiljett och passar de som reser så pass ofta att enkelbiljetter känns för dyrt, men för sällan för att det ska löna sig att köpa 30-dagars periodbiljett. </a:t>
            </a:r>
          </a:p>
          <a:p>
            <a:pPr marL="342900" lvl="0" indent="-342900">
              <a:buFont typeface="Calibri" panose="020F0502020204030204" pitchFamily="34" charset="0"/>
              <a:buChar char="-"/>
              <a:tabLst>
                <a:tab pos="457200" algn="l"/>
              </a:tabLst>
            </a:pPr>
            <a:r>
              <a:rPr lang="sv-SE" sz="1800" dirty="0">
                <a:effectLst/>
                <a:latin typeface="Calibri" panose="020F0502020204030204" pitchFamily="34" charset="0"/>
                <a:ea typeface="Times New Roman" panose="02020603050405020304" pitchFamily="18" charset="0"/>
                <a:cs typeface="Times New Roman" panose="02020603050405020304" pitchFamily="18" charset="0"/>
              </a:rPr>
              <a:t>Har kunden 3–7 resdagar per vecka passar periodbiljett 30 dagar. </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Calibri" panose="020F0502020204030204" pitchFamily="34" charset="0"/>
              <a:buChar char="-"/>
              <a:tabLst>
                <a:tab pos="457200" algn="l"/>
              </a:tabLst>
            </a:pPr>
            <a:r>
              <a:rPr lang="sv-SE" sz="1800" dirty="0">
                <a:effectLst/>
                <a:latin typeface="Calibri" panose="020F0502020204030204" pitchFamily="34" charset="0"/>
                <a:ea typeface="Times New Roman" panose="02020603050405020304" pitchFamily="18" charset="0"/>
                <a:cs typeface="Times New Roman" panose="02020603050405020304" pitchFamily="18" charset="0"/>
              </a:rPr>
              <a:t>Har kunden 2–3 resdagar per vecka passar </a:t>
            </a:r>
            <a:r>
              <a:rPr lang="sv-SE" sz="1800" dirty="0" err="1">
                <a:effectLst/>
                <a:latin typeface="Calibri" panose="020F0502020204030204" pitchFamily="34" charset="0"/>
                <a:ea typeface="Times New Roman" panose="02020603050405020304" pitchFamily="18" charset="0"/>
                <a:cs typeface="Times New Roman" panose="02020603050405020304" pitchFamily="18" charset="0"/>
              </a:rPr>
              <a:t>flexbiljetten</a:t>
            </a:r>
            <a:r>
              <a:rPr lang="sv-SE" sz="18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1200"/>
              </a:spcAft>
              <a:buFont typeface="Calibri" panose="020F0502020204030204" pitchFamily="34" charset="0"/>
              <a:buChar char="-"/>
              <a:tabLst>
                <a:tab pos="457200" algn="l"/>
              </a:tabLst>
            </a:pPr>
            <a:r>
              <a:rPr lang="sv-SE" sz="1800">
                <a:effectLst/>
                <a:latin typeface="Calibri" panose="020F0502020204030204" pitchFamily="34" charset="0"/>
                <a:ea typeface="Times New Roman" panose="02020603050405020304" pitchFamily="18" charset="0"/>
                <a:cs typeface="Times New Roman" panose="02020603050405020304" pitchFamily="18" charset="0"/>
              </a:rPr>
              <a:t>Har kunden 1–2 resdagar per vecka passar enkelbiljetter bäst.</a:t>
            </a:r>
            <a:endParaRPr lang="sv-SE" sz="1800">
              <a:effectLst/>
              <a:latin typeface="Calibri" panose="020F0502020204030204" pitchFamily="34" charset="0"/>
              <a:ea typeface="Calibri" panose="020F0502020204030204" pitchFamily="34" charset="0"/>
              <a:cs typeface="Times New Roman" panose="02020603050405020304" pitchFamily="18" charset="0"/>
            </a:endParaRPr>
          </a:p>
          <a:p>
            <a:endParaRPr lang="en-SE" dirty="0"/>
          </a:p>
        </p:txBody>
      </p:sp>
      <p:sp>
        <p:nvSpPr>
          <p:cNvPr id="4" name="Slide Number Placeholder 3"/>
          <p:cNvSpPr>
            <a:spLocks noGrp="1"/>
          </p:cNvSpPr>
          <p:nvPr>
            <p:ph type="sldNum" sz="quarter" idx="5"/>
          </p:nvPr>
        </p:nvSpPr>
        <p:spPr/>
        <p:txBody>
          <a:bodyPr/>
          <a:lstStyle/>
          <a:p>
            <a:fld id="{388FF6C8-87CD-C449-8893-4F569C695D24}" type="slidenum">
              <a:rPr lang="en-SE" smtClean="0"/>
              <a:t>4</a:t>
            </a:fld>
            <a:endParaRPr lang="en-SE"/>
          </a:p>
        </p:txBody>
      </p:sp>
    </p:spTree>
    <p:extLst>
      <p:ext uri="{BB962C8B-B14F-4D97-AF65-F5344CB8AC3E}">
        <p14:creationId xmlns:p14="http://schemas.microsoft.com/office/powerpoint/2010/main" val="13472026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err="1"/>
              <a:t>Flexbiljetten</a:t>
            </a:r>
            <a:r>
              <a:rPr lang="sv-SE" dirty="0"/>
              <a:t> är 22 procent billigare än en periodbiljett 30 dagar, oavsett zon eller zoner.</a:t>
            </a:r>
          </a:p>
          <a:p>
            <a:r>
              <a:rPr lang="sv-SE" dirty="0"/>
              <a:t>Vid lanseringen i slutet av november, släpps biljetten med priset för 2021. Detta pris gäller fram till och med den 8 januari 2022.</a:t>
            </a:r>
          </a:p>
          <a:p>
            <a:r>
              <a:rPr lang="sv-SE" dirty="0"/>
              <a:t>Från söndagen den 9 januari 2022 säljs biljetten, liksom samtliga av biljetterna i Västtrafiks utbud, med 2022 års priser.</a:t>
            </a:r>
          </a:p>
          <a:p>
            <a:r>
              <a:rPr lang="sv-SE" dirty="0"/>
              <a:t>- 15 kr dyrare 1 zon, 25 kr dyrare 2 zoner, 35 kr dyrare 3 zoner. Ca 2,4 %</a:t>
            </a:r>
          </a:p>
          <a:p>
            <a:endParaRPr lang="en-SE" dirty="0"/>
          </a:p>
        </p:txBody>
      </p:sp>
      <p:sp>
        <p:nvSpPr>
          <p:cNvPr id="4" name="Slide Number Placeholder 3"/>
          <p:cNvSpPr>
            <a:spLocks noGrp="1"/>
          </p:cNvSpPr>
          <p:nvPr>
            <p:ph type="sldNum" sz="quarter" idx="5"/>
          </p:nvPr>
        </p:nvSpPr>
        <p:spPr/>
        <p:txBody>
          <a:bodyPr/>
          <a:lstStyle/>
          <a:p>
            <a:fld id="{388FF6C8-87CD-C449-8893-4F569C695D24}" type="slidenum">
              <a:rPr lang="en-SE" smtClean="0"/>
              <a:t>5</a:t>
            </a:fld>
            <a:endParaRPr lang="en-SE"/>
          </a:p>
        </p:txBody>
      </p:sp>
    </p:spTree>
    <p:extLst>
      <p:ext uri="{BB962C8B-B14F-4D97-AF65-F5344CB8AC3E}">
        <p14:creationId xmlns:p14="http://schemas.microsoft.com/office/powerpoint/2010/main" val="14541281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Första steg att visa cykel som alternativ. Kommande steg blir att visa cykel till hållplats, visa Styr &amp; Ställ, samt att visa cykel som del av resa (komplext). </a:t>
            </a:r>
          </a:p>
        </p:txBody>
      </p:sp>
      <p:sp>
        <p:nvSpPr>
          <p:cNvPr id="4" name="Platshållare för bildnummer 3"/>
          <p:cNvSpPr>
            <a:spLocks noGrp="1"/>
          </p:cNvSpPr>
          <p:nvPr>
            <p:ph type="sldNum" sz="quarter" idx="5"/>
          </p:nvPr>
        </p:nvSpPr>
        <p:spPr/>
        <p:txBody>
          <a:bodyPr/>
          <a:lstStyle/>
          <a:p>
            <a:fld id="{44EC84D1-5FDD-4C5E-93DA-6EF556895D1E}" type="slidenum">
              <a:rPr lang="sv-SE"/>
              <a:t>6</a:t>
            </a:fld>
            <a:endParaRPr lang="sv-SE"/>
          </a:p>
        </p:txBody>
      </p:sp>
    </p:spTree>
    <p:extLst>
      <p:ext uri="{BB962C8B-B14F-4D97-AF65-F5344CB8AC3E}">
        <p14:creationId xmlns:p14="http://schemas.microsoft.com/office/powerpoint/2010/main" val="34901627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pic>
        <p:nvPicPr>
          <p:cNvPr id="9"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305" y="0"/>
            <a:ext cx="9243922" cy="5180798"/>
          </a:xfrm>
          <a:prstGeom prst="rect">
            <a:avLst/>
          </a:prstGeom>
        </p:spPr>
      </p:pic>
      <p:sp>
        <p:nvSpPr>
          <p:cNvPr id="2" name="Rubrik 1"/>
          <p:cNvSpPr>
            <a:spLocks noGrp="1"/>
          </p:cNvSpPr>
          <p:nvPr>
            <p:ph type="ctrTitle"/>
          </p:nvPr>
        </p:nvSpPr>
        <p:spPr>
          <a:xfrm>
            <a:off x="680400" y="1141199"/>
            <a:ext cx="7729200" cy="2581200"/>
          </a:xfrm>
          <a:noFill/>
        </p:spPr>
        <p:txBody>
          <a:bodyPr vert="horz" lIns="0" tIns="0" rIns="0" bIns="0" rtlCol="0" anchor="t" anchorCtr="0">
            <a:noAutofit/>
          </a:bodyPr>
          <a:lstStyle>
            <a:lvl1pPr algn="l">
              <a:defRPr lang="sv-SE" sz="5000">
                <a:solidFill>
                  <a:srgbClr val="FFFFFF"/>
                </a:solidFill>
                <a:effectLst>
                  <a:outerShdw blurRad="50800" dist="50800" dir="2700000" algn="tl" rotWithShape="0">
                    <a:prstClr val="black">
                      <a:alpha val="10000"/>
                    </a:prstClr>
                  </a:outerShdw>
                </a:effectLst>
                <a:latin typeface="Arial (Rubriker)"/>
                <a:ea typeface="+mj-ea"/>
                <a:cs typeface="Arial (Rubriker)"/>
              </a:defRPr>
            </a:lvl1pPr>
          </a:lstStyle>
          <a:p>
            <a:pPr lvl="0" algn="l" defTabSz="457200">
              <a:lnSpc>
                <a:spcPct val="90000"/>
              </a:lnSpc>
            </a:pPr>
            <a:r>
              <a:rPr lang="sv-SE"/>
              <a:t>Klicka här för att ändra mall för rubrikformat</a:t>
            </a:r>
            <a:endParaRPr lang="sv-SE" dirty="0"/>
          </a:p>
        </p:txBody>
      </p:sp>
      <p:sp>
        <p:nvSpPr>
          <p:cNvPr id="3" name="Underrubrik 2"/>
          <p:cNvSpPr>
            <a:spLocks noGrp="1"/>
          </p:cNvSpPr>
          <p:nvPr>
            <p:ph type="subTitle" idx="1"/>
          </p:nvPr>
        </p:nvSpPr>
        <p:spPr>
          <a:xfrm>
            <a:off x="694800" y="590400"/>
            <a:ext cx="7718400" cy="363600"/>
          </a:xfrm>
          <a:prstGeom prst="rect">
            <a:avLst/>
          </a:prstGeom>
        </p:spPr>
        <p:txBody>
          <a:bodyPr vert="horz" lIns="0" tIns="0" rIns="0" bIns="0" rtlCol="0">
            <a:normAutofit/>
          </a:bodyPr>
          <a:lstStyle>
            <a:lvl1pPr marL="269875" indent="-269875">
              <a:buNone/>
              <a:defRPr lang="sv-SE" sz="1600" i="0">
                <a:solidFill>
                  <a:srgbClr val="FFFFFF"/>
                </a:solidFill>
                <a:latin typeface="Arial"/>
                <a:cs typeface="Arial"/>
              </a:defRPr>
            </a:lvl1pPr>
          </a:lstStyle>
          <a:p>
            <a:pPr marL="0" lvl="0" indent="0" defTabSz="457200"/>
            <a:r>
              <a:rPr lang="sv-SE"/>
              <a:t>Klicka här för att ändra mall för underrubrikformat</a:t>
            </a:r>
            <a:endParaRPr lang="sv-SE" dirty="0"/>
          </a:p>
        </p:txBody>
      </p:sp>
      <p:cxnSp>
        <p:nvCxnSpPr>
          <p:cNvPr id="8" name="Straight Connector 39"/>
          <p:cNvCxnSpPr/>
          <p:nvPr userDrawn="1"/>
        </p:nvCxnSpPr>
        <p:spPr>
          <a:xfrm>
            <a:off x="710997" y="1000756"/>
            <a:ext cx="7701055" cy="0"/>
          </a:xfrm>
          <a:prstGeom prst="line">
            <a:avLst/>
          </a:prstGeom>
          <a:ln w="53975">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11" name="Picture 78" descr="V_logo_fak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818311" y="4424568"/>
            <a:ext cx="2015428" cy="454474"/>
          </a:xfrm>
          <a:prstGeom prst="rect">
            <a:avLst/>
          </a:prstGeom>
        </p:spPr>
      </p:pic>
      <p:grpSp>
        <p:nvGrpSpPr>
          <p:cNvPr id="10" name="Group 43"/>
          <p:cNvGrpSpPr/>
          <p:nvPr userDrawn="1"/>
        </p:nvGrpSpPr>
        <p:grpSpPr>
          <a:xfrm>
            <a:off x="95401" y="5031728"/>
            <a:ext cx="8953198" cy="111481"/>
            <a:chOff x="117776" y="5031728"/>
            <a:chExt cx="8953198" cy="111481"/>
          </a:xfrm>
          <a:solidFill>
            <a:srgbClr val="19AAEB"/>
          </a:solidFill>
        </p:grpSpPr>
        <p:sp>
          <p:nvSpPr>
            <p:cNvPr id="12" name="Parallelogram 44"/>
            <p:cNvSpPr/>
            <p:nvPr userDrawn="1"/>
          </p:nvSpPr>
          <p:spPr>
            <a:xfrm flipH="1">
              <a:off x="117776" y="5031728"/>
              <a:ext cx="199723" cy="111481"/>
            </a:xfrm>
            <a:prstGeom prst="parallelogram">
              <a:avLst>
                <a:gd name="adj" fmla="val 30436"/>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Parallelogram 45"/>
            <p:cNvSpPr/>
            <p:nvPr userDrawn="1"/>
          </p:nvSpPr>
          <p:spPr>
            <a:xfrm flipH="1">
              <a:off x="441979" y="5031728"/>
              <a:ext cx="199723" cy="111481"/>
            </a:xfrm>
            <a:prstGeom prst="parallelogram">
              <a:avLst>
                <a:gd name="adj" fmla="val 30436"/>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Parallelogram 46"/>
            <p:cNvSpPr/>
            <p:nvPr userDrawn="1"/>
          </p:nvSpPr>
          <p:spPr>
            <a:xfrm flipH="1">
              <a:off x="766182" y="5031728"/>
              <a:ext cx="199723" cy="111481"/>
            </a:xfrm>
            <a:prstGeom prst="parallelogram">
              <a:avLst>
                <a:gd name="adj" fmla="val 30436"/>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Parallelogram 47"/>
            <p:cNvSpPr/>
            <p:nvPr userDrawn="1"/>
          </p:nvSpPr>
          <p:spPr>
            <a:xfrm flipH="1">
              <a:off x="1090385" y="5031728"/>
              <a:ext cx="199723" cy="111481"/>
            </a:xfrm>
            <a:prstGeom prst="parallelogram">
              <a:avLst>
                <a:gd name="adj" fmla="val 30436"/>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Parallelogram 48"/>
            <p:cNvSpPr/>
            <p:nvPr userDrawn="1"/>
          </p:nvSpPr>
          <p:spPr>
            <a:xfrm flipH="1">
              <a:off x="1414588" y="5031728"/>
              <a:ext cx="199723" cy="111481"/>
            </a:xfrm>
            <a:prstGeom prst="parallelogram">
              <a:avLst>
                <a:gd name="adj" fmla="val 30436"/>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Parallelogram 49"/>
            <p:cNvSpPr/>
            <p:nvPr userDrawn="1"/>
          </p:nvSpPr>
          <p:spPr>
            <a:xfrm flipH="1">
              <a:off x="1738791" y="5031728"/>
              <a:ext cx="199723" cy="111481"/>
            </a:xfrm>
            <a:prstGeom prst="parallelogram">
              <a:avLst>
                <a:gd name="adj" fmla="val 30436"/>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Parallelogram 50"/>
            <p:cNvSpPr/>
            <p:nvPr userDrawn="1"/>
          </p:nvSpPr>
          <p:spPr>
            <a:xfrm flipH="1">
              <a:off x="2062994" y="5031728"/>
              <a:ext cx="199723" cy="111481"/>
            </a:xfrm>
            <a:prstGeom prst="parallelogram">
              <a:avLst>
                <a:gd name="adj" fmla="val 30436"/>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Parallelogram 51"/>
            <p:cNvSpPr/>
            <p:nvPr userDrawn="1"/>
          </p:nvSpPr>
          <p:spPr>
            <a:xfrm flipH="1">
              <a:off x="2387197" y="5031728"/>
              <a:ext cx="199723" cy="111481"/>
            </a:xfrm>
            <a:prstGeom prst="parallelogram">
              <a:avLst>
                <a:gd name="adj" fmla="val 30436"/>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Parallelogram 52"/>
            <p:cNvSpPr/>
            <p:nvPr userDrawn="1"/>
          </p:nvSpPr>
          <p:spPr>
            <a:xfrm flipH="1">
              <a:off x="2711400" y="5031728"/>
              <a:ext cx="199723" cy="111481"/>
            </a:xfrm>
            <a:prstGeom prst="parallelogram">
              <a:avLst>
                <a:gd name="adj" fmla="val 30436"/>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Parallelogram 53"/>
            <p:cNvSpPr/>
            <p:nvPr userDrawn="1"/>
          </p:nvSpPr>
          <p:spPr>
            <a:xfrm flipH="1">
              <a:off x="3035603" y="5031728"/>
              <a:ext cx="199723" cy="111481"/>
            </a:xfrm>
            <a:prstGeom prst="parallelogram">
              <a:avLst>
                <a:gd name="adj" fmla="val 30436"/>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Parallelogram 54"/>
            <p:cNvSpPr/>
            <p:nvPr userDrawn="1"/>
          </p:nvSpPr>
          <p:spPr>
            <a:xfrm flipH="1">
              <a:off x="3359806" y="5031728"/>
              <a:ext cx="199723" cy="111481"/>
            </a:xfrm>
            <a:prstGeom prst="parallelogram">
              <a:avLst>
                <a:gd name="adj" fmla="val 30436"/>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Parallelogram 55"/>
            <p:cNvSpPr/>
            <p:nvPr userDrawn="1"/>
          </p:nvSpPr>
          <p:spPr>
            <a:xfrm flipH="1">
              <a:off x="3684009" y="5031728"/>
              <a:ext cx="199723" cy="111481"/>
            </a:xfrm>
            <a:prstGeom prst="parallelogram">
              <a:avLst>
                <a:gd name="adj" fmla="val 30436"/>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Parallelogram 56"/>
            <p:cNvSpPr/>
            <p:nvPr userDrawn="1"/>
          </p:nvSpPr>
          <p:spPr>
            <a:xfrm flipH="1">
              <a:off x="4008212" y="5031728"/>
              <a:ext cx="199723" cy="111481"/>
            </a:xfrm>
            <a:prstGeom prst="parallelogram">
              <a:avLst>
                <a:gd name="adj" fmla="val 30436"/>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Parallelogram 57"/>
            <p:cNvSpPr/>
            <p:nvPr userDrawn="1"/>
          </p:nvSpPr>
          <p:spPr>
            <a:xfrm flipH="1">
              <a:off x="4332415" y="5031728"/>
              <a:ext cx="199723" cy="111481"/>
            </a:xfrm>
            <a:prstGeom prst="parallelogram">
              <a:avLst>
                <a:gd name="adj" fmla="val 30436"/>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Parallelogram 58"/>
            <p:cNvSpPr/>
            <p:nvPr userDrawn="1"/>
          </p:nvSpPr>
          <p:spPr>
            <a:xfrm flipH="1">
              <a:off x="4656618" y="5031728"/>
              <a:ext cx="199723" cy="111481"/>
            </a:xfrm>
            <a:prstGeom prst="parallelogram">
              <a:avLst>
                <a:gd name="adj" fmla="val 30436"/>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Parallelogram 59"/>
            <p:cNvSpPr/>
            <p:nvPr userDrawn="1"/>
          </p:nvSpPr>
          <p:spPr>
            <a:xfrm flipH="1">
              <a:off x="4980821" y="5031728"/>
              <a:ext cx="199723" cy="111481"/>
            </a:xfrm>
            <a:prstGeom prst="parallelogram">
              <a:avLst>
                <a:gd name="adj" fmla="val 30436"/>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Parallelogram 60"/>
            <p:cNvSpPr/>
            <p:nvPr userDrawn="1"/>
          </p:nvSpPr>
          <p:spPr>
            <a:xfrm flipH="1">
              <a:off x="5305024" y="5031728"/>
              <a:ext cx="199723" cy="111481"/>
            </a:xfrm>
            <a:prstGeom prst="parallelogram">
              <a:avLst>
                <a:gd name="adj" fmla="val 30436"/>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Parallelogram 61"/>
            <p:cNvSpPr/>
            <p:nvPr userDrawn="1"/>
          </p:nvSpPr>
          <p:spPr>
            <a:xfrm flipH="1">
              <a:off x="5629227" y="5031728"/>
              <a:ext cx="199723" cy="111481"/>
            </a:xfrm>
            <a:prstGeom prst="parallelogram">
              <a:avLst>
                <a:gd name="adj" fmla="val 30436"/>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Parallelogram 62"/>
            <p:cNvSpPr/>
            <p:nvPr userDrawn="1"/>
          </p:nvSpPr>
          <p:spPr>
            <a:xfrm flipH="1">
              <a:off x="5953430" y="5031728"/>
              <a:ext cx="199723" cy="111481"/>
            </a:xfrm>
            <a:prstGeom prst="parallelogram">
              <a:avLst>
                <a:gd name="adj" fmla="val 30436"/>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Parallelogram 63"/>
            <p:cNvSpPr/>
            <p:nvPr userDrawn="1"/>
          </p:nvSpPr>
          <p:spPr>
            <a:xfrm flipH="1">
              <a:off x="6277633" y="5031728"/>
              <a:ext cx="199723" cy="111481"/>
            </a:xfrm>
            <a:prstGeom prst="parallelogram">
              <a:avLst>
                <a:gd name="adj" fmla="val 30436"/>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Parallelogram 64"/>
            <p:cNvSpPr/>
            <p:nvPr userDrawn="1"/>
          </p:nvSpPr>
          <p:spPr>
            <a:xfrm flipH="1">
              <a:off x="6601836" y="5031728"/>
              <a:ext cx="199723" cy="111481"/>
            </a:xfrm>
            <a:prstGeom prst="parallelogram">
              <a:avLst>
                <a:gd name="adj" fmla="val 30436"/>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Parallelogram 65"/>
            <p:cNvSpPr/>
            <p:nvPr userDrawn="1"/>
          </p:nvSpPr>
          <p:spPr>
            <a:xfrm flipH="1">
              <a:off x="6926039" y="5031728"/>
              <a:ext cx="199723" cy="111481"/>
            </a:xfrm>
            <a:prstGeom prst="parallelogram">
              <a:avLst>
                <a:gd name="adj" fmla="val 30436"/>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Parallelogram 66"/>
            <p:cNvSpPr/>
            <p:nvPr userDrawn="1"/>
          </p:nvSpPr>
          <p:spPr>
            <a:xfrm flipH="1">
              <a:off x="7250242" y="5031728"/>
              <a:ext cx="199723" cy="111481"/>
            </a:xfrm>
            <a:prstGeom prst="parallelogram">
              <a:avLst>
                <a:gd name="adj" fmla="val 30436"/>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Parallelogram 67"/>
            <p:cNvSpPr/>
            <p:nvPr userDrawn="1"/>
          </p:nvSpPr>
          <p:spPr>
            <a:xfrm flipH="1">
              <a:off x="7574445" y="5031728"/>
              <a:ext cx="199723" cy="111481"/>
            </a:xfrm>
            <a:prstGeom prst="parallelogram">
              <a:avLst>
                <a:gd name="adj" fmla="val 30436"/>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Parallelogram 68"/>
            <p:cNvSpPr/>
            <p:nvPr userDrawn="1"/>
          </p:nvSpPr>
          <p:spPr>
            <a:xfrm flipH="1">
              <a:off x="7898648" y="5031728"/>
              <a:ext cx="199723" cy="111481"/>
            </a:xfrm>
            <a:prstGeom prst="parallelogram">
              <a:avLst>
                <a:gd name="adj" fmla="val 30436"/>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Parallelogram 69"/>
            <p:cNvSpPr/>
            <p:nvPr userDrawn="1"/>
          </p:nvSpPr>
          <p:spPr>
            <a:xfrm flipH="1">
              <a:off x="8222851" y="5031728"/>
              <a:ext cx="199723" cy="111481"/>
            </a:xfrm>
            <a:prstGeom prst="parallelogram">
              <a:avLst>
                <a:gd name="adj" fmla="val 30436"/>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Parallelogram 70"/>
            <p:cNvSpPr/>
            <p:nvPr userDrawn="1"/>
          </p:nvSpPr>
          <p:spPr>
            <a:xfrm flipH="1">
              <a:off x="8547054" y="5031728"/>
              <a:ext cx="199723" cy="111481"/>
            </a:xfrm>
            <a:prstGeom prst="parallelogram">
              <a:avLst>
                <a:gd name="adj" fmla="val 30436"/>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Parallelogram 71"/>
            <p:cNvSpPr/>
            <p:nvPr userDrawn="1"/>
          </p:nvSpPr>
          <p:spPr>
            <a:xfrm flipH="1">
              <a:off x="8871251" y="5031728"/>
              <a:ext cx="199723" cy="111481"/>
            </a:xfrm>
            <a:prstGeom prst="parallelogram">
              <a:avLst>
                <a:gd name="adj" fmla="val 30436"/>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40" name="Picture 5" descr="VT_VGR_Neg.eps"/>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93727" y="4557447"/>
            <a:ext cx="1296144" cy="199829"/>
          </a:xfrm>
          <a:prstGeom prst="rect">
            <a:avLst/>
          </a:prstGeom>
        </p:spPr>
      </p:pic>
    </p:spTree>
    <p:extLst>
      <p:ext uri="{BB962C8B-B14F-4D97-AF65-F5344CB8AC3E}">
        <p14:creationId xmlns:p14="http://schemas.microsoft.com/office/powerpoint/2010/main" val="15418576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6" name="Rektangel 5"/>
          <p:cNvSpPr/>
          <p:nvPr userDrawn="1"/>
        </p:nvSpPr>
        <p:spPr>
          <a:xfrm>
            <a:off x="206375" y="214053"/>
            <a:ext cx="8729663" cy="4313497"/>
          </a:xfrm>
          <a:prstGeom prst="rect">
            <a:avLst/>
          </a:prstGeom>
          <a:solidFill>
            <a:srgbClr val="E8F5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ln>
                <a:noFill/>
              </a:ln>
              <a:solidFill>
                <a:schemeClr val="bg2"/>
              </a:solidFill>
              <a:effectLst/>
            </a:endParaRPr>
          </a:p>
        </p:txBody>
      </p:sp>
      <p:sp>
        <p:nvSpPr>
          <p:cNvPr id="2" name="Rubrik 1"/>
          <p:cNvSpPr>
            <a:spLocks noGrp="1"/>
          </p:cNvSpPr>
          <p:nvPr>
            <p:ph type="title"/>
          </p:nvPr>
        </p:nvSpPr>
        <p:spPr>
          <a:xfrm>
            <a:off x="705600" y="586800"/>
            <a:ext cx="7707600" cy="396000"/>
          </a:xfrm>
        </p:spPr>
        <p:txBody>
          <a:bodyPr/>
          <a:lstStyle>
            <a:lvl1pPr algn="l">
              <a:defRPr/>
            </a:lvl1pPr>
          </a:lstStyle>
          <a:p>
            <a:r>
              <a:rPr lang="sv-SE"/>
              <a:t>Klicka här för att ändra mall för rubrikformat</a:t>
            </a:r>
            <a:endParaRPr lang="sv-SE" dirty="0"/>
          </a:p>
        </p:txBody>
      </p:sp>
      <p:sp>
        <p:nvSpPr>
          <p:cNvPr id="7" name="Platshållare för sidfot 6"/>
          <p:cNvSpPr>
            <a:spLocks noGrp="1"/>
          </p:cNvSpPr>
          <p:nvPr>
            <p:ph type="ftr" sz="quarter" idx="10"/>
          </p:nvPr>
        </p:nvSpPr>
        <p:spPr/>
        <p:txBody>
          <a:bodyPr/>
          <a:lstStyle/>
          <a:p>
            <a:pPr defTabSz="457200">
              <a:spcBef>
                <a:spcPct val="0"/>
              </a:spcBef>
            </a:pPr>
            <a:endParaRPr lang="sv-SE" dirty="0"/>
          </a:p>
        </p:txBody>
      </p:sp>
      <p:sp>
        <p:nvSpPr>
          <p:cNvPr id="8" name="Platshållare för bildnummer 7"/>
          <p:cNvSpPr>
            <a:spLocks noGrp="1"/>
          </p:cNvSpPr>
          <p:nvPr>
            <p:ph type="sldNum" sz="quarter" idx="11"/>
          </p:nvPr>
        </p:nvSpPr>
        <p:spPr/>
        <p:txBody>
          <a:bodyPr/>
          <a:lstStyle/>
          <a:p>
            <a:pPr defTabSz="457200"/>
            <a:fld id="{D42979E0-7723-4711-BE79-E6A8ABD26BF8}" type="slidenum">
              <a:rPr lang="sv-SE" smtClean="0"/>
              <a:pPr defTabSz="457200"/>
              <a:t>‹#›</a:t>
            </a:fld>
            <a:endParaRPr lang="sv-SE" dirty="0"/>
          </a:p>
        </p:txBody>
      </p:sp>
    </p:spTree>
    <p:extLst>
      <p:ext uri="{BB962C8B-B14F-4D97-AF65-F5344CB8AC3E}">
        <p14:creationId xmlns:p14="http://schemas.microsoft.com/office/powerpoint/2010/main" val="130936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
        <p:nvSpPr>
          <p:cNvPr id="6" name="Rektangel 5"/>
          <p:cNvSpPr/>
          <p:nvPr userDrawn="1"/>
        </p:nvSpPr>
        <p:spPr>
          <a:xfrm>
            <a:off x="206375" y="214053"/>
            <a:ext cx="8729663" cy="4313497"/>
          </a:xfrm>
          <a:prstGeom prst="rect">
            <a:avLst/>
          </a:prstGeom>
          <a:solidFill>
            <a:srgbClr val="E8F5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ln>
                <a:noFill/>
              </a:ln>
              <a:solidFill>
                <a:schemeClr val="bg2"/>
              </a:solidFill>
              <a:effectLst/>
            </a:endParaRPr>
          </a:p>
        </p:txBody>
      </p:sp>
      <p:sp>
        <p:nvSpPr>
          <p:cNvPr id="7" name="Platshållare för sidfot 6"/>
          <p:cNvSpPr>
            <a:spLocks noGrp="1"/>
          </p:cNvSpPr>
          <p:nvPr>
            <p:ph type="ftr" sz="quarter" idx="10"/>
          </p:nvPr>
        </p:nvSpPr>
        <p:spPr/>
        <p:txBody>
          <a:bodyPr/>
          <a:lstStyle/>
          <a:p>
            <a:pPr defTabSz="457200">
              <a:spcBef>
                <a:spcPct val="0"/>
              </a:spcBef>
            </a:pPr>
            <a:endParaRPr lang="sv-SE" dirty="0"/>
          </a:p>
        </p:txBody>
      </p:sp>
      <p:sp>
        <p:nvSpPr>
          <p:cNvPr id="8" name="Platshållare för bildnummer 7"/>
          <p:cNvSpPr>
            <a:spLocks noGrp="1"/>
          </p:cNvSpPr>
          <p:nvPr>
            <p:ph type="sldNum" sz="quarter" idx="11"/>
          </p:nvPr>
        </p:nvSpPr>
        <p:spPr/>
        <p:txBody>
          <a:bodyPr/>
          <a:lstStyle/>
          <a:p>
            <a:pPr defTabSz="457200"/>
            <a:fld id="{D42979E0-7723-4711-BE79-E6A8ABD26BF8}" type="slidenum">
              <a:rPr lang="sv-SE" smtClean="0"/>
              <a:pPr defTabSz="457200"/>
              <a:t>‹#›</a:t>
            </a:fld>
            <a:endParaRPr lang="sv-SE" dirty="0"/>
          </a:p>
        </p:txBody>
      </p:sp>
    </p:spTree>
    <p:extLst>
      <p:ext uri="{BB962C8B-B14F-4D97-AF65-F5344CB8AC3E}">
        <p14:creationId xmlns:p14="http://schemas.microsoft.com/office/powerpoint/2010/main" val="40722932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vsnittsrubrik">
    <p:spTree>
      <p:nvGrpSpPr>
        <p:cNvPr id="1" name=""/>
        <p:cNvGrpSpPr/>
        <p:nvPr/>
      </p:nvGrpSpPr>
      <p:grpSpPr>
        <a:xfrm>
          <a:off x="0" y="0"/>
          <a:ext cx="0" cy="0"/>
          <a:chOff x="0" y="0"/>
          <a:chExt cx="0" cy="0"/>
        </a:xfrm>
      </p:grpSpPr>
      <p:sp>
        <p:nvSpPr>
          <p:cNvPr id="7" name="Platshållare för sidfot 6"/>
          <p:cNvSpPr>
            <a:spLocks noGrp="1"/>
          </p:cNvSpPr>
          <p:nvPr>
            <p:ph type="ftr" sz="quarter" idx="10"/>
          </p:nvPr>
        </p:nvSpPr>
        <p:spPr/>
        <p:txBody>
          <a:bodyPr/>
          <a:lstStyle/>
          <a:p>
            <a:pPr defTabSz="457200">
              <a:spcBef>
                <a:spcPct val="0"/>
              </a:spcBef>
            </a:pPr>
            <a:endParaRPr lang="sv-SE" dirty="0"/>
          </a:p>
        </p:txBody>
      </p:sp>
      <p:sp>
        <p:nvSpPr>
          <p:cNvPr id="8" name="Platshållare för bildnummer 7"/>
          <p:cNvSpPr>
            <a:spLocks noGrp="1"/>
          </p:cNvSpPr>
          <p:nvPr>
            <p:ph type="sldNum" sz="quarter" idx="11"/>
          </p:nvPr>
        </p:nvSpPr>
        <p:spPr/>
        <p:txBody>
          <a:bodyPr/>
          <a:lstStyle/>
          <a:p>
            <a:pPr defTabSz="457200"/>
            <a:fld id="{D42979E0-7723-4711-BE79-E6A8ABD26BF8}" type="slidenum">
              <a:rPr lang="sv-SE" smtClean="0"/>
              <a:pPr defTabSz="457200"/>
              <a:t>‹#›</a:t>
            </a:fld>
            <a:endParaRPr lang="sv-SE" dirty="0"/>
          </a:p>
        </p:txBody>
      </p:sp>
      <p:sp>
        <p:nvSpPr>
          <p:cNvPr id="9" name="Rektangel 8"/>
          <p:cNvSpPr/>
          <p:nvPr userDrawn="1"/>
        </p:nvSpPr>
        <p:spPr>
          <a:xfrm>
            <a:off x="206375" y="214053"/>
            <a:ext cx="8729663" cy="4313497"/>
          </a:xfrm>
          <a:prstGeom prst="rect">
            <a:avLst/>
          </a:prstGeom>
          <a:solidFill>
            <a:srgbClr val="4AAB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ln>
                <a:noFill/>
              </a:ln>
              <a:solidFill>
                <a:srgbClr val="FFFFFF"/>
              </a:solidFill>
              <a:effectLst/>
            </a:endParaRPr>
          </a:p>
        </p:txBody>
      </p:sp>
      <p:sp>
        <p:nvSpPr>
          <p:cNvPr id="10" name="Title 1"/>
          <p:cNvSpPr>
            <a:spLocks noGrp="1"/>
          </p:cNvSpPr>
          <p:nvPr>
            <p:ph type="ctrTitle" hasCustomPrompt="1"/>
          </p:nvPr>
        </p:nvSpPr>
        <p:spPr>
          <a:xfrm>
            <a:off x="681413" y="1142471"/>
            <a:ext cx="7730750" cy="2580890"/>
          </a:xfrm>
          <a:noFill/>
        </p:spPr>
        <p:txBody>
          <a:bodyPr lIns="0" tIns="0" rIns="0" bIns="0" anchor="t" anchorCtr="0">
            <a:noAutofit/>
          </a:bodyPr>
          <a:lstStyle>
            <a:lvl1pPr algn="l">
              <a:lnSpc>
                <a:spcPct val="90000"/>
              </a:lnSpc>
              <a:defRPr sz="5000" b="1" baseline="0">
                <a:solidFill>
                  <a:srgbClr val="FFFFFF"/>
                </a:solidFill>
              </a:defRPr>
            </a:lvl1pPr>
          </a:lstStyle>
          <a:p>
            <a:r>
              <a:rPr lang="sv-SE" noProof="0" dirty="0"/>
              <a:t>Klicka för att lägga till kapitelrubrik</a:t>
            </a:r>
          </a:p>
        </p:txBody>
      </p:sp>
      <p:sp>
        <p:nvSpPr>
          <p:cNvPr id="11" name="Subtitle 2"/>
          <p:cNvSpPr>
            <a:spLocks noGrp="1"/>
          </p:cNvSpPr>
          <p:nvPr>
            <p:ph type="subTitle" idx="1" hasCustomPrompt="1"/>
          </p:nvPr>
        </p:nvSpPr>
        <p:spPr>
          <a:xfrm>
            <a:off x="702726" y="485916"/>
            <a:ext cx="7709437" cy="468000"/>
          </a:xfrm>
        </p:spPr>
        <p:txBody>
          <a:bodyPr lIns="0" tIns="0" rIns="0" bIns="0">
            <a:noAutofit/>
          </a:bodyPr>
          <a:lstStyle>
            <a:lvl1pPr marL="0" indent="0" algn="l">
              <a:buNone/>
              <a:defRPr sz="2400" b="0" i="0" baseline="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a:t>Klicka för att lägga till text</a:t>
            </a:r>
            <a:endParaRPr lang="en-US" dirty="0"/>
          </a:p>
        </p:txBody>
      </p:sp>
      <p:cxnSp>
        <p:nvCxnSpPr>
          <p:cNvPr id="13" name="Straight Connector 39"/>
          <p:cNvCxnSpPr/>
          <p:nvPr userDrawn="1"/>
        </p:nvCxnSpPr>
        <p:spPr>
          <a:xfrm>
            <a:off x="710997" y="1000756"/>
            <a:ext cx="7701055" cy="0"/>
          </a:xfrm>
          <a:prstGeom prst="line">
            <a:avLst/>
          </a:prstGeom>
          <a:ln w="53975">
            <a:solidFill>
              <a:srgbClr val="FFFFF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738221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lternativ Avsnittsrubrik">
    <p:spTree>
      <p:nvGrpSpPr>
        <p:cNvPr id="1" name=""/>
        <p:cNvGrpSpPr/>
        <p:nvPr/>
      </p:nvGrpSpPr>
      <p:grpSpPr>
        <a:xfrm>
          <a:off x="0" y="0"/>
          <a:ext cx="0" cy="0"/>
          <a:chOff x="0" y="0"/>
          <a:chExt cx="0" cy="0"/>
        </a:xfrm>
      </p:grpSpPr>
      <p:sp>
        <p:nvSpPr>
          <p:cNvPr id="7" name="Platshållare för sidfot 6"/>
          <p:cNvSpPr>
            <a:spLocks noGrp="1"/>
          </p:cNvSpPr>
          <p:nvPr>
            <p:ph type="ftr" sz="quarter" idx="10"/>
          </p:nvPr>
        </p:nvSpPr>
        <p:spPr/>
        <p:txBody>
          <a:bodyPr/>
          <a:lstStyle/>
          <a:p>
            <a:pPr defTabSz="457200">
              <a:spcBef>
                <a:spcPct val="0"/>
              </a:spcBef>
            </a:pPr>
            <a:endParaRPr lang="sv-SE" dirty="0"/>
          </a:p>
        </p:txBody>
      </p:sp>
      <p:sp>
        <p:nvSpPr>
          <p:cNvPr id="8" name="Platshållare för bildnummer 7"/>
          <p:cNvSpPr>
            <a:spLocks noGrp="1"/>
          </p:cNvSpPr>
          <p:nvPr>
            <p:ph type="sldNum" sz="quarter" idx="11"/>
          </p:nvPr>
        </p:nvSpPr>
        <p:spPr/>
        <p:txBody>
          <a:bodyPr/>
          <a:lstStyle/>
          <a:p>
            <a:pPr defTabSz="457200"/>
            <a:fld id="{D42979E0-7723-4711-BE79-E6A8ABD26BF8}" type="slidenum">
              <a:rPr lang="sv-SE" smtClean="0"/>
              <a:pPr defTabSz="457200"/>
              <a:t>‹#›</a:t>
            </a:fld>
            <a:endParaRPr lang="sv-SE" dirty="0"/>
          </a:p>
        </p:txBody>
      </p:sp>
      <p:sp>
        <p:nvSpPr>
          <p:cNvPr id="12" name="Rektangel 11"/>
          <p:cNvSpPr/>
          <p:nvPr userDrawn="1"/>
        </p:nvSpPr>
        <p:spPr>
          <a:xfrm>
            <a:off x="205200" y="216000"/>
            <a:ext cx="8729663" cy="4313497"/>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ln>
                <a:noFill/>
              </a:ln>
              <a:solidFill>
                <a:schemeClr val="bg2"/>
              </a:solidFill>
              <a:effectLst/>
            </a:endParaRPr>
          </a:p>
        </p:txBody>
      </p:sp>
      <p:sp>
        <p:nvSpPr>
          <p:cNvPr id="15" name="Title 1"/>
          <p:cNvSpPr>
            <a:spLocks noGrp="1"/>
          </p:cNvSpPr>
          <p:nvPr>
            <p:ph type="ctrTitle" hasCustomPrompt="1"/>
          </p:nvPr>
        </p:nvSpPr>
        <p:spPr>
          <a:xfrm>
            <a:off x="681413" y="1142471"/>
            <a:ext cx="7730750" cy="2580890"/>
          </a:xfrm>
          <a:noFill/>
        </p:spPr>
        <p:txBody>
          <a:bodyPr lIns="0" tIns="0" rIns="0" bIns="0" anchor="t" anchorCtr="0">
            <a:noAutofit/>
          </a:bodyPr>
          <a:lstStyle>
            <a:lvl1pPr algn="l">
              <a:lnSpc>
                <a:spcPct val="90000"/>
              </a:lnSpc>
              <a:defRPr sz="5000" b="1" baseline="0">
                <a:solidFill>
                  <a:srgbClr val="3C4650"/>
                </a:solidFill>
              </a:defRPr>
            </a:lvl1pPr>
          </a:lstStyle>
          <a:p>
            <a:r>
              <a:rPr lang="sv-SE" noProof="0" dirty="0"/>
              <a:t>Klicka för att lägga till kapitelrubrik</a:t>
            </a:r>
            <a:endParaRPr lang="en-US" dirty="0"/>
          </a:p>
        </p:txBody>
      </p:sp>
      <p:sp>
        <p:nvSpPr>
          <p:cNvPr id="16" name="Subtitle 2"/>
          <p:cNvSpPr>
            <a:spLocks noGrp="1"/>
          </p:cNvSpPr>
          <p:nvPr>
            <p:ph type="subTitle" idx="1" hasCustomPrompt="1"/>
          </p:nvPr>
        </p:nvSpPr>
        <p:spPr>
          <a:xfrm>
            <a:off x="702726" y="485916"/>
            <a:ext cx="7709437" cy="468000"/>
          </a:xfrm>
        </p:spPr>
        <p:txBody>
          <a:bodyPr lIns="0" tIns="0" rIns="0" bIns="0">
            <a:noAutofit/>
          </a:bodyPr>
          <a:lstStyle>
            <a:lvl1pPr marL="0" indent="0" algn="l">
              <a:buNone/>
              <a:defRPr sz="2400" b="0" i="0">
                <a:solidFill>
                  <a:srgbClr val="3C4650"/>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a:t>Klicka för att lägga till text</a:t>
            </a:r>
            <a:endParaRPr lang="en-US" dirty="0"/>
          </a:p>
        </p:txBody>
      </p:sp>
      <p:cxnSp>
        <p:nvCxnSpPr>
          <p:cNvPr id="14" name="Straight Connector 39"/>
          <p:cNvCxnSpPr/>
          <p:nvPr userDrawn="1"/>
        </p:nvCxnSpPr>
        <p:spPr>
          <a:xfrm>
            <a:off x="710997" y="1000756"/>
            <a:ext cx="7701055" cy="0"/>
          </a:xfrm>
          <a:prstGeom prst="line">
            <a:avLst/>
          </a:prstGeom>
          <a:ln w="53975">
            <a:solidFill>
              <a:schemeClr val="tx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467155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Alternativ Rubrikbild">
    <p:spTree>
      <p:nvGrpSpPr>
        <p:cNvPr id="1" name=""/>
        <p:cNvGrpSpPr/>
        <p:nvPr/>
      </p:nvGrpSpPr>
      <p:grpSpPr>
        <a:xfrm>
          <a:off x="0" y="0"/>
          <a:ext cx="0" cy="0"/>
          <a:chOff x="0" y="0"/>
          <a:chExt cx="0" cy="0"/>
        </a:xfrm>
      </p:grpSpPr>
      <p:pic>
        <p:nvPicPr>
          <p:cNvPr id="9"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134" y="0"/>
            <a:ext cx="9207579" cy="5180797"/>
          </a:xfrm>
          <a:prstGeom prst="rect">
            <a:avLst/>
          </a:prstGeom>
        </p:spPr>
      </p:pic>
      <p:sp>
        <p:nvSpPr>
          <p:cNvPr id="2" name="Rubrik 1"/>
          <p:cNvSpPr>
            <a:spLocks noGrp="1"/>
          </p:cNvSpPr>
          <p:nvPr>
            <p:ph type="ctrTitle"/>
          </p:nvPr>
        </p:nvSpPr>
        <p:spPr>
          <a:xfrm>
            <a:off x="680400" y="1141199"/>
            <a:ext cx="7729200" cy="2581200"/>
          </a:xfrm>
          <a:noFill/>
        </p:spPr>
        <p:txBody>
          <a:bodyPr vert="horz" lIns="0" tIns="0" rIns="0" bIns="0" rtlCol="0" anchor="t" anchorCtr="0">
            <a:noAutofit/>
          </a:bodyPr>
          <a:lstStyle>
            <a:lvl1pPr algn="l">
              <a:defRPr lang="sv-SE" sz="5000">
                <a:solidFill>
                  <a:srgbClr val="FFFFFF"/>
                </a:solidFill>
                <a:effectLst>
                  <a:outerShdw blurRad="50800" dist="50800" dir="2700000" algn="tl" rotWithShape="0">
                    <a:prstClr val="black">
                      <a:alpha val="10000"/>
                    </a:prstClr>
                  </a:outerShdw>
                </a:effectLst>
                <a:latin typeface="Arial (Rubriker)"/>
                <a:ea typeface="+mj-ea"/>
                <a:cs typeface="Arial (Rubriker)"/>
              </a:defRPr>
            </a:lvl1pPr>
          </a:lstStyle>
          <a:p>
            <a:pPr lvl="0" algn="l" defTabSz="457200">
              <a:lnSpc>
                <a:spcPct val="90000"/>
              </a:lnSpc>
            </a:pPr>
            <a:r>
              <a:rPr lang="sv-SE"/>
              <a:t>Klicka här för att ändra mall för rubrikformat</a:t>
            </a:r>
            <a:endParaRPr lang="sv-SE" dirty="0"/>
          </a:p>
        </p:txBody>
      </p:sp>
      <p:sp>
        <p:nvSpPr>
          <p:cNvPr id="3" name="Underrubrik 2"/>
          <p:cNvSpPr>
            <a:spLocks noGrp="1"/>
          </p:cNvSpPr>
          <p:nvPr>
            <p:ph type="subTitle" idx="1"/>
          </p:nvPr>
        </p:nvSpPr>
        <p:spPr>
          <a:xfrm>
            <a:off x="694800" y="590400"/>
            <a:ext cx="7718400" cy="363600"/>
          </a:xfrm>
          <a:prstGeom prst="rect">
            <a:avLst/>
          </a:prstGeom>
        </p:spPr>
        <p:txBody>
          <a:bodyPr vert="horz" lIns="0" tIns="0" rIns="0" bIns="0" rtlCol="0">
            <a:normAutofit/>
          </a:bodyPr>
          <a:lstStyle>
            <a:lvl1pPr marL="269875" indent="-269875">
              <a:buNone/>
              <a:defRPr lang="sv-SE" sz="1600" i="0">
                <a:solidFill>
                  <a:srgbClr val="FFFFFF"/>
                </a:solidFill>
                <a:latin typeface="Arial"/>
                <a:cs typeface="Arial"/>
              </a:defRPr>
            </a:lvl1pPr>
          </a:lstStyle>
          <a:p>
            <a:pPr marL="0" lvl="0" indent="0" defTabSz="457200"/>
            <a:r>
              <a:rPr lang="sv-SE"/>
              <a:t>Klicka här för att ändra mall för underrubrikformat</a:t>
            </a:r>
            <a:endParaRPr lang="sv-SE" dirty="0"/>
          </a:p>
        </p:txBody>
      </p:sp>
      <p:cxnSp>
        <p:nvCxnSpPr>
          <p:cNvPr id="8" name="Straight Connector 39"/>
          <p:cNvCxnSpPr/>
          <p:nvPr userDrawn="1"/>
        </p:nvCxnSpPr>
        <p:spPr>
          <a:xfrm>
            <a:off x="710997" y="1000756"/>
            <a:ext cx="7701055" cy="0"/>
          </a:xfrm>
          <a:prstGeom prst="line">
            <a:avLst/>
          </a:prstGeom>
          <a:ln w="53975">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11" name="Picture 78" descr="V_logo_fak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818311" y="4424568"/>
            <a:ext cx="2015428" cy="454474"/>
          </a:xfrm>
          <a:prstGeom prst="rect">
            <a:avLst/>
          </a:prstGeom>
        </p:spPr>
      </p:pic>
      <p:grpSp>
        <p:nvGrpSpPr>
          <p:cNvPr id="10" name="Group 43"/>
          <p:cNvGrpSpPr/>
          <p:nvPr userDrawn="1"/>
        </p:nvGrpSpPr>
        <p:grpSpPr>
          <a:xfrm>
            <a:off x="95401" y="5031728"/>
            <a:ext cx="8953198" cy="111481"/>
            <a:chOff x="117776" y="5031728"/>
            <a:chExt cx="8953198" cy="111481"/>
          </a:xfrm>
          <a:solidFill>
            <a:srgbClr val="19AAEB"/>
          </a:solidFill>
        </p:grpSpPr>
        <p:sp>
          <p:nvSpPr>
            <p:cNvPr id="12" name="Parallelogram 44"/>
            <p:cNvSpPr/>
            <p:nvPr userDrawn="1"/>
          </p:nvSpPr>
          <p:spPr>
            <a:xfrm flipH="1">
              <a:off x="117776" y="5031728"/>
              <a:ext cx="199723" cy="111481"/>
            </a:xfrm>
            <a:prstGeom prst="parallelogram">
              <a:avLst>
                <a:gd name="adj" fmla="val 30436"/>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Parallelogram 45"/>
            <p:cNvSpPr/>
            <p:nvPr userDrawn="1"/>
          </p:nvSpPr>
          <p:spPr>
            <a:xfrm flipH="1">
              <a:off x="441979" y="5031728"/>
              <a:ext cx="199723" cy="111481"/>
            </a:xfrm>
            <a:prstGeom prst="parallelogram">
              <a:avLst>
                <a:gd name="adj" fmla="val 30436"/>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Parallelogram 46"/>
            <p:cNvSpPr/>
            <p:nvPr userDrawn="1"/>
          </p:nvSpPr>
          <p:spPr>
            <a:xfrm flipH="1">
              <a:off x="766182" y="5031728"/>
              <a:ext cx="199723" cy="111481"/>
            </a:xfrm>
            <a:prstGeom prst="parallelogram">
              <a:avLst>
                <a:gd name="adj" fmla="val 30436"/>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Parallelogram 47"/>
            <p:cNvSpPr/>
            <p:nvPr userDrawn="1"/>
          </p:nvSpPr>
          <p:spPr>
            <a:xfrm flipH="1">
              <a:off x="1090385" y="5031728"/>
              <a:ext cx="199723" cy="111481"/>
            </a:xfrm>
            <a:prstGeom prst="parallelogram">
              <a:avLst>
                <a:gd name="adj" fmla="val 30436"/>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Parallelogram 48"/>
            <p:cNvSpPr/>
            <p:nvPr userDrawn="1"/>
          </p:nvSpPr>
          <p:spPr>
            <a:xfrm flipH="1">
              <a:off x="1414588" y="5031728"/>
              <a:ext cx="199723" cy="111481"/>
            </a:xfrm>
            <a:prstGeom prst="parallelogram">
              <a:avLst>
                <a:gd name="adj" fmla="val 30436"/>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Parallelogram 49"/>
            <p:cNvSpPr/>
            <p:nvPr userDrawn="1"/>
          </p:nvSpPr>
          <p:spPr>
            <a:xfrm flipH="1">
              <a:off x="1738791" y="5031728"/>
              <a:ext cx="199723" cy="111481"/>
            </a:xfrm>
            <a:prstGeom prst="parallelogram">
              <a:avLst>
                <a:gd name="adj" fmla="val 30436"/>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Parallelogram 50"/>
            <p:cNvSpPr/>
            <p:nvPr userDrawn="1"/>
          </p:nvSpPr>
          <p:spPr>
            <a:xfrm flipH="1">
              <a:off x="2062994" y="5031728"/>
              <a:ext cx="199723" cy="111481"/>
            </a:xfrm>
            <a:prstGeom prst="parallelogram">
              <a:avLst>
                <a:gd name="adj" fmla="val 30436"/>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Parallelogram 51"/>
            <p:cNvSpPr/>
            <p:nvPr userDrawn="1"/>
          </p:nvSpPr>
          <p:spPr>
            <a:xfrm flipH="1">
              <a:off x="2387197" y="5031728"/>
              <a:ext cx="199723" cy="111481"/>
            </a:xfrm>
            <a:prstGeom prst="parallelogram">
              <a:avLst>
                <a:gd name="adj" fmla="val 30436"/>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Parallelogram 52"/>
            <p:cNvSpPr/>
            <p:nvPr userDrawn="1"/>
          </p:nvSpPr>
          <p:spPr>
            <a:xfrm flipH="1">
              <a:off x="2711400" y="5031728"/>
              <a:ext cx="199723" cy="111481"/>
            </a:xfrm>
            <a:prstGeom prst="parallelogram">
              <a:avLst>
                <a:gd name="adj" fmla="val 30436"/>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Parallelogram 53"/>
            <p:cNvSpPr/>
            <p:nvPr userDrawn="1"/>
          </p:nvSpPr>
          <p:spPr>
            <a:xfrm flipH="1">
              <a:off x="3035603" y="5031728"/>
              <a:ext cx="199723" cy="111481"/>
            </a:xfrm>
            <a:prstGeom prst="parallelogram">
              <a:avLst>
                <a:gd name="adj" fmla="val 30436"/>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Parallelogram 54"/>
            <p:cNvSpPr/>
            <p:nvPr userDrawn="1"/>
          </p:nvSpPr>
          <p:spPr>
            <a:xfrm flipH="1">
              <a:off x="3359806" y="5031728"/>
              <a:ext cx="199723" cy="111481"/>
            </a:xfrm>
            <a:prstGeom prst="parallelogram">
              <a:avLst>
                <a:gd name="adj" fmla="val 30436"/>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Parallelogram 55"/>
            <p:cNvSpPr/>
            <p:nvPr userDrawn="1"/>
          </p:nvSpPr>
          <p:spPr>
            <a:xfrm flipH="1">
              <a:off x="3684009" y="5031728"/>
              <a:ext cx="199723" cy="111481"/>
            </a:xfrm>
            <a:prstGeom prst="parallelogram">
              <a:avLst>
                <a:gd name="adj" fmla="val 30436"/>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Parallelogram 56"/>
            <p:cNvSpPr/>
            <p:nvPr userDrawn="1"/>
          </p:nvSpPr>
          <p:spPr>
            <a:xfrm flipH="1">
              <a:off x="4008212" y="5031728"/>
              <a:ext cx="199723" cy="111481"/>
            </a:xfrm>
            <a:prstGeom prst="parallelogram">
              <a:avLst>
                <a:gd name="adj" fmla="val 30436"/>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Parallelogram 57"/>
            <p:cNvSpPr/>
            <p:nvPr userDrawn="1"/>
          </p:nvSpPr>
          <p:spPr>
            <a:xfrm flipH="1">
              <a:off x="4332415" y="5031728"/>
              <a:ext cx="199723" cy="111481"/>
            </a:xfrm>
            <a:prstGeom prst="parallelogram">
              <a:avLst>
                <a:gd name="adj" fmla="val 30436"/>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Parallelogram 58"/>
            <p:cNvSpPr/>
            <p:nvPr userDrawn="1"/>
          </p:nvSpPr>
          <p:spPr>
            <a:xfrm flipH="1">
              <a:off x="4656618" y="5031728"/>
              <a:ext cx="199723" cy="111481"/>
            </a:xfrm>
            <a:prstGeom prst="parallelogram">
              <a:avLst>
                <a:gd name="adj" fmla="val 30436"/>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Parallelogram 59"/>
            <p:cNvSpPr/>
            <p:nvPr userDrawn="1"/>
          </p:nvSpPr>
          <p:spPr>
            <a:xfrm flipH="1">
              <a:off x="4980821" y="5031728"/>
              <a:ext cx="199723" cy="111481"/>
            </a:xfrm>
            <a:prstGeom prst="parallelogram">
              <a:avLst>
                <a:gd name="adj" fmla="val 30436"/>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Parallelogram 60"/>
            <p:cNvSpPr/>
            <p:nvPr userDrawn="1"/>
          </p:nvSpPr>
          <p:spPr>
            <a:xfrm flipH="1">
              <a:off x="5305024" y="5031728"/>
              <a:ext cx="199723" cy="111481"/>
            </a:xfrm>
            <a:prstGeom prst="parallelogram">
              <a:avLst>
                <a:gd name="adj" fmla="val 30436"/>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Parallelogram 61"/>
            <p:cNvSpPr/>
            <p:nvPr userDrawn="1"/>
          </p:nvSpPr>
          <p:spPr>
            <a:xfrm flipH="1">
              <a:off x="5629227" y="5031728"/>
              <a:ext cx="199723" cy="111481"/>
            </a:xfrm>
            <a:prstGeom prst="parallelogram">
              <a:avLst>
                <a:gd name="adj" fmla="val 30436"/>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Parallelogram 62"/>
            <p:cNvSpPr/>
            <p:nvPr userDrawn="1"/>
          </p:nvSpPr>
          <p:spPr>
            <a:xfrm flipH="1">
              <a:off x="5953430" y="5031728"/>
              <a:ext cx="199723" cy="111481"/>
            </a:xfrm>
            <a:prstGeom prst="parallelogram">
              <a:avLst>
                <a:gd name="adj" fmla="val 30436"/>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Parallelogram 63"/>
            <p:cNvSpPr/>
            <p:nvPr userDrawn="1"/>
          </p:nvSpPr>
          <p:spPr>
            <a:xfrm flipH="1">
              <a:off x="6277633" y="5031728"/>
              <a:ext cx="199723" cy="111481"/>
            </a:xfrm>
            <a:prstGeom prst="parallelogram">
              <a:avLst>
                <a:gd name="adj" fmla="val 30436"/>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Parallelogram 64"/>
            <p:cNvSpPr/>
            <p:nvPr userDrawn="1"/>
          </p:nvSpPr>
          <p:spPr>
            <a:xfrm flipH="1">
              <a:off x="6601836" y="5031728"/>
              <a:ext cx="199723" cy="111481"/>
            </a:xfrm>
            <a:prstGeom prst="parallelogram">
              <a:avLst>
                <a:gd name="adj" fmla="val 30436"/>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Parallelogram 65"/>
            <p:cNvSpPr/>
            <p:nvPr userDrawn="1"/>
          </p:nvSpPr>
          <p:spPr>
            <a:xfrm flipH="1">
              <a:off x="6926039" y="5031728"/>
              <a:ext cx="199723" cy="111481"/>
            </a:xfrm>
            <a:prstGeom prst="parallelogram">
              <a:avLst>
                <a:gd name="adj" fmla="val 30436"/>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Parallelogram 66"/>
            <p:cNvSpPr/>
            <p:nvPr userDrawn="1"/>
          </p:nvSpPr>
          <p:spPr>
            <a:xfrm flipH="1">
              <a:off x="7250242" y="5031728"/>
              <a:ext cx="199723" cy="111481"/>
            </a:xfrm>
            <a:prstGeom prst="parallelogram">
              <a:avLst>
                <a:gd name="adj" fmla="val 30436"/>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Parallelogram 67"/>
            <p:cNvSpPr/>
            <p:nvPr userDrawn="1"/>
          </p:nvSpPr>
          <p:spPr>
            <a:xfrm flipH="1">
              <a:off x="7574445" y="5031728"/>
              <a:ext cx="199723" cy="111481"/>
            </a:xfrm>
            <a:prstGeom prst="parallelogram">
              <a:avLst>
                <a:gd name="adj" fmla="val 30436"/>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Parallelogram 68"/>
            <p:cNvSpPr/>
            <p:nvPr userDrawn="1"/>
          </p:nvSpPr>
          <p:spPr>
            <a:xfrm flipH="1">
              <a:off x="7898648" y="5031728"/>
              <a:ext cx="199723" cy="111481"/>
            </a:xfrm>
            <a:prstGeom prst="parallelogram">
              <a:avLst>
                <a:gd name="adj" fmla="val 30436"/>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Parallelogram 69"/>
            <p:cNvSpPr/>
            <p:nvPr userDrawn="1"/>
          </p:nvSpPr>
          <p:spPr>
            <a:xfrm flipH="1">
              <a:off x="8222851" y="5031728"/>
              <a:ext cx="199723" cy="111481"/>
            </a:xfrm>
            <a:prstGeom prst="parallelogram">
              <a:avLst>
                <a:gd name="adj" fmla="val 30436"/>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Parallelogram 70"/>
            <p:cNvSpPr/>
            <p:nvPr userDrawn="1"/>
          </p:nvSpPr>
          <p:spPr>
            <a:xfrm flipH="1">
              <a:off x="8547054" y="5031728"/>
              <a:ext cx="199723" cy="111481"/>
            </a:xfrm>
            <a:prstGeom prst="parallelogram">
              <a:avLst>
                <a:gd name="adj" fmla="val 30436"/>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Parallelogram 71"/>
            <p:cNvSpPr/>
            <p:nvPr userDrawn="1"/>
          </p:nvSpPr>
          <p:spPr>
            <a:xfrm flipH="1">
              <a:off x="8871251" y="5031728"/>
              <a:ext cx="199723" cy="111481"/>
            </a:xfrm>
            <a:prstGeom prst="parallelogram">
              <a:avLst>
                <a:gd name="adj" fmla="val 30436"/>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40" name="Picture 5" descr="VT_VGR_Neg.eps"/>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93727" y="4557447"/>
            <a:ext cx="1296144" cy="199829"/>
          </a:xfrm>
          <a:prstGeom prst="rect">
            <a:avLst/>
          </a:prstGeom>
        </p:spPr>
      </p:pic>
    </p:spTree>
    <p:extLst>
      <p:ext uri="{BB962C8B-B14F-4D97-AF65-F5344CB8AC3E}">
        <p14:creationId xmlns:p14="http://schemas.microsoft.com/office/powerpoint/2010/main" val="31265182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lutbild">
    <p:spTree>
      <p:nvGrpSpPr>
        <p:cNvPr id="1" name=""/>
        <p:cNvGrpSpPr/>
        <p:nvPr/>
      </p:nvGrpSpPr>
      <p:grpSpPr>
        <a:xfrm>
          <a:off x="0" y="0"/>
          <a:ext cx="0" cy="0"/>
          <a:chOff x="0" y="0"/>
          <a:chExt cx="0" cy="0"/>
        </a:xfrm>
      </p:grpSpPr>
      <p:pic>
        <p:nvPicPr>
          <p:cNvPr id="9"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305" y="0"/>
            <a:ext cx="9243922" cy="5180798"/>
          </a:xfrm>
          <a:prstGeom prst="rect">
            <a:avLst/>
          </a:prstGeom>
        </p:spPr>
      </p:pic>
      <p:sp>
        <p:nvSpPr>
          <p:cNvPr id="2" name="Rubrik 1"/>
          <p:cNvSpPr>
            <a:spLocks noGrp="1"/>
          </p:cNvSpPr>
          <p:nvPr>
            <p:ph type="ctrTitle"/>
          </p:nvPr>
        </p:nvSpPr>
        <p:spPr>
          <a:xfrm>
            <a:off x="680400" y="1141199"/>
            <a:ext cx="7729200" cy="2581200"/>
          </a:xfrm>
          <a:noFill/>
        </p:spPr>
        <p:txBody>
          <a:bodyPr vert="horz" lIns="0" tIns="0" rIns="0" bIns="0" rtlCol="0" anchor="t" anchorCtr="0">
            <a:noAutofit/>
          </a:bodyPr>
          <a:lstStyle>
            <a:lvl1pPr algn="l">
              <a:defRPr lang="sv-SE" sz="5000">
                <a:solidFill>
                  <a:srgbClr val="FFFFFF"/>
                </a:solidFill>
                <a:effectLst>
                  <a:outerShdw blurRad="50800" dist="50800" dir="2700000" algn="tl" rotWithShape="0">
                    <a:prstClr val="black">
                      <a:alpha val="10000"/>
                    </a:prstClr>
                  </a:outerShdw>
                </a:effectLst>
                <a:latin typeface="Arial (Rubriker)"/>
                <a:ea typeface="+mj-ea"/>
                <a:cs typeface="Arial (Rubriker)"/>
              </a:defRPr>
            </a:lvl1pPr>
          </a:lstStyle>
          <a:p>
            <a:pPr lvl="0" algn="l" defTabSz="457200">
              <a:lnSpc>
                <a:spcPct val="90000"/>
              </a:lnSpc>
            </a:pPr>
            <a:r>
              <a:rPr lang="sv-SE"/>
              <a:t>Klicka här för att ändra mall för rubrikformat</a:t>
            </a:r>
            <a:endParaRPr lang="sv-SE" dirty="0"/>
          </a:p>
        </p:txBody>
      </p:sp>
      <p:pic>
        <p:nvPicPr>
          <p:cNvPr id="11" name="Picture 78" descr="V_logo_fak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818311" y="4424568"/>
            <a:ext cx="2015428" cy="454474"/>
          </a:xfrm>
          <a:prstGeom prst="rect">
            <a:avLst/>
          </a:prstGeom>
        </p:spPr>
      </p:pic>
      <p:grpSp>
        <p:nvGrpSpPr>
          <p:cNvPr id="10" name="Group 43"/>
          <p:cNvGrpSpPr/>
          <p:nvPr userDrawn="1"/>
        </p:nvGrpSpPr>
        <p:grpSpPr>
          <a:xfrm>
            <a:off x="95401" y="5031728"/>
            <a:ext cx="8953198" cy="111481"/>
            <a:chOff x="117776" y="5031728"/>
            <a:chExt cx="8953198" cy="111481"/>
          </a:xfrm>
          <a:solidFill>
            <a:srgbClr val="19AAEB"/>
          </a:solidFill>
        </p:grpSpPr>
        <p:sp>
          <p:nvSpPr>
            <p:cNvPr id="12" name="Parallelogram 44"/>
            <p:cNvSpPr/>
            <p:nvPr userDrawn="1"/>
          </p:nvSpPr>
          <p:spPr>
            <a:xfrm flipH="1">
              <a:off x="117776" y="5031728"/>
              <a:ext cx="199723" cy="111481"/>
            </a:xfrm>
            <a:prstGeom prst="parallelogram">
              <a:avLst>
                <a:gd name="adj" fmla="val 30436"/>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Parallelogram 45"/>
            <p:cNvSpPr/>
            <p:nvPr userDrawn="1"/>
          </p:nvSpPr>
          <p:spPr>
            <a:xfrm flipH="1">
              <a:off x="441979" y="5031728"/>
              <a:ext cx="199723" cy="111481"/>
            </a:xfrm>
            <a:prstGeom prst="parallelogram">
              <a:avLst>
                <a:gd name="adj" fmla="val 30436"/>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Parallelogram 46"/>
            <p:cNvSpPr/>
            <p:nvPr userDrawn="1"/>
          </p:nvSpPr>
          <p:spPr>
            <a:xfrm flipH="1">
              <a:off x="766182" y="5031728"/>
              <a:ext cx="199723" cy="111481"/>
            </a:xfrm>
            <a:prstGeom prst="parallelogram">
              <a:avLst>
                <a:gd name="adj" fmla="val 30436"/>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Parallelogram 47"/>
            <p:cNvSpPr/>
            <p:nvPr userDrawn="1"/>
          </p:nvSpPr>
          <p:spPr>
            <a:xfrm flipH="1">
              <a:off x="1090385" y="5031728"/>
              <a:ext cx="199723" cy="111481"/>
            </a:xfrm>
            <a:prstGeom prst="parallelogram">
              <a:avLst>
                <a:gd name="adj" fmla="val 30436"/>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Parallelogram 48"/>
            <p:cNvSpPr/>
            <p:nvPr userDrawn="1"/>
          </p:nvSpPr>
          <p:spPr>
            <a:xfrm flipH="1">
              <a:off x="1414588" y="5031728"/>
              <a:ext cx="199723" cy="111481"/>
            </a:xfrm>
            <a:prstGeom prst="parallelogram">
              <a:avLst>
                <a:gd name="adj" fmla="val 30436"/>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Parallelogram 49"/>
            <p:cNvSpPr/>
            <p:nvPr userDrawn="1"/>
          </p:nvSpPr>
          <p:spPr>
            <a:xfrm flipH="1">
              <a:off x="1738791" y="5031728"/>
              <a:ext cx="199723" cy="111481"/>
            </a:xfrm>
            <a:prstGeom prst="parallelogram">
              <a:avLst>
                <a:gd name="adj" fmla="val 30436"/>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Parallelogram 50"/>
            <p:cNvSpPr/>
            <p:nvPr userDrawn="1"/>
          </p:nvSpPr>
          <p:spPr>
            <a:xfrm flipH="1">
              <a:off x="2062994" y="5031728"/>
              <a:ext cx="199723" cy="111481"/>
            </a:xfrm>
            <a:prstGeom prst="parallelogram">
              <a:avLst>
                <a:gd name="adj" fmla="val 30436"/>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Parallelogram 51"/>
            <p:cNvSpPr/>
            <p:nvPr userDrawn="1"/>
          </p:nvSpPr>
          <p:spPr>
            <a:xfrm flipH="1">
              <a:off x="2387197" y="5031728"/>
              <a:ext cx="199723" cy="111481"/>
            </a:xfrm>
            <a:prstGeom prst="parallelogram">
              <a:avLst>
                <a:gd name="adj" fmla="val 30436"/>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Parallelogram 52"/>
            <p:cNvSpPr/>
            <p:nvPr userDrawn="1"/>
          </p:nvSpPr>
          <p:spPr>
            <a:xfrm flipH="1">
              <a:off x="2711400" y="5031728"/>
              <a:ext cx="199723" cy="111481"/>
            </a:xfrm>
            <a:prstGeom prst="parallelogram">
              <a:avLst>
                <a:gd name="adj" fmla="val 30436"/>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Parallelogram 53"/>
            <p:cNvSpPr/>
            <p:nvPr userDrawn="1"/>
          </p:nvSpPr>
          <p:spPr>
            <a:xfrm flipH="1">
              <a:off x="3035603" y="5031728"/>
              <a:ext cx="199723" cy="111481"/>
            </a:xfrm>
            <a:prstGeom prst="parallelogram">
              <a:avLst>
                <a:gd name="adj" fmla="val 30436"/>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Parallelogram 54"/>
            <p:cNvSpPr/>
            <p:nvPr userDrawn="1"/>
          </p:nvSpPr>
          <p:spPr>
            <a:xfrm flipH="1">
              <a:off x="3359806" y="5031728"/>
              <a:ext cx="199723" cy="111481"/>
            </a:xfrm>
            <a:prstGeom prst="parallelogram">
              <a:avLst>
                <a:gd name="adj" fmla="val 30436"/>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Parallelogram 55"/>
            <p:cNvSpPr/>
            <p:nvPr userDrawn="1"/>
          </p:nvSpPr>
          <p:spPr>
            <a:xfrm flipH="1">
              <a:off x="3684009" y="5031728"/>
              <a:ext cx="199723" cy="111481"/>
            </a:xfrm>
            <a:prstGeom prst="parallelogram">
              <a:avLst>
                <a:gd name="adj" fmla="val 30436"/>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Parallelogram 56"/>
            <p:cNvSpPr/>
            <p:nvPr userDrawn="1"/>
          </p:nvSpPr>
          <p:spPr>
            <a:xfrm flipH="1">
              <a:off x="4008212" y="5031728"/>
              <a:ext cx="199723" cy="111481"/>
            </a:xfrm>
            <a:prstGeom prst="parallelogram">
              <a:avLst>
                <a:gd name="adj" fmla="val 30436"/>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Parallelogram 57"/>
            <p:cNvSpPr/>
            <p:nvPr userDrawn="1"/>
          </p:nvSpPr>
          <p:spPr>
            <a:xfrm flipH="1">
              <a:off x="4332415" y="5031728"/>
              <a:ext cx="199723" cy="111481"/>
            </a:xfrm>
            <a:prstGeom prst="parallelogram">
              <a:avLst>
                <a:gd name="adj" fmla="val 30436"/>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Parallelogram 58"/>
            <p:cNvSpPr/>
            <p:nvPr userDrawn="1"/>
          </p:nvSpPr>
          <p:spPr>
            <a:xfrm flipH="1">
              <a:off x="4656618" y="5031728"/>
              <a:ext cx="199723" cy="111481"/>
            </a:xfrm>
            <a:prstGeom prst="parallelogram">
              <a:avLst>
                <a:gd name="adj" fmla="val 30436"/>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Parallelogram 59"/>
            <p:cNvSpPr/>
            <p:nvPr userDrawn="1"/>
          </p:nvSpPr>
          <p:spPr>
            <a:xfrm flipH="1">
              <a:off x="4980821" y="5031728"/>
              <a:ext cx="199723" cy="111481"/>
            </a:xfrm>
            <a:prstGeom prst="parallelogram">
              <a:avLst>
                <a:gd name="adj" fmla="val 30436"/>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Parallelogram 60"/>
            <p:cNvSpPr/>
            <p:nvPr userDrawn="1"/>
          </p:nvSpPr>
          <p:spPr>
            <a:xfrm flipH="1">
              <a:off x="5305024" y="5031728"/>
              <a:ext cx="199723" cy="111481"/>
            </a:xfrm>
            <a:prstGeom prst="parallelogram">
              <a:avLst>
                <a:gd name="adj" fmla="val 30436"/>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Parallelogram 61"/>
            <p:cNvSpPr/>
            <p:nvPr userDrawn="1"/>
          </p:nvSpPr>
          <p:spPr>
            <a:xfrm flipH="1">
              <a:off x="5629227" y="5031728"/>
              <a:ext cx="199723" cy="111481"/>
            </a:xfrm>
            <a:prstGeom prst="parallelogram">
              <a:avLst>
                <a:gd name="adj" fmla="val 30436"/>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Parallelogram 62"/>
            <p:cNvSpPr/>
            <p:nvPr userDrawn="1"/>
          </p:nvSpPr>
          <p:spPr>
            <a:xfrm flipH="1">
              <a:off x="5953430" y="5031728"/>
              <a:ext cx="199723" cy="111481"/>
            </a:xfrm>
            <a:prstGeom prst="parallelogram">
              <a:avLst>
                <a:gd name="adj" fmla="val 30436"/>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Parallelogram 63"/>
            <p:cNvSpPr/>
            <p:nvPr userDrawn="1"/>
          </p:nvSpPr>
          <p:spPr>
            <a:xfrm flipH="1">
              <a:off x="6277633" y="5031728"/>
              <a:ext cx="199723" cy="111481"/>
            </a:xfrm>
            <a:prstGeom prst="parallelogram">
              <a:avLst>
                <a:gd name="adj" fmla="val 30436"/>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Parallelogram 64"/>
            <p:cNvSpPr/>
            <p:nvPr userDrawn="1"/>
          </p:nvSpPr>
          <p:spPr>
            <a:xfrm flipH="1">
              <a:off x="6601836" y="5031728"/>
              <a:ext cx="199723" cy="111481"/>
            </a:xfrm>
            <a:prstGeom prst="parallelogram">
              <a:avLst>
                <a:gd name="adj" fmla="val 30436"/>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Parallelogram 65"/>
            <p:cNvSpPr/>
            <p:nvPr userDrawn="1"/>
          </p:nvSpPr>
          <p:spPr>
            <a:xfrm flipH="1">
              <a:off x="6926039" y="5031728"/>
              <a:ext cx="199723" cy="111481"/>
            </a:xfrm>
            <a:prstGeom prst="parallelogram">
              <a:avLst>
                <a:gd name="adj" fmla="val 30436"/>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Parallelogram 66"/>
            <p:cNvSpPr/>
            <p:nvPr userDrawn="1"/>
          </p:nvSpPr>
          <p:spPr>
            <a:xfrm flipH="1">
              <a:off x="7250242" y="5031728"/>
              <a:ext cx="199723" cy="111481"/>
            </a:xfrm>
            <a:prstGeom prst="parallelogram">
              <a:avLst>
                <a:gd name="adj" fmla="val 30436"/>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Parallelogram 67"/>
            <p:cNvSpPr/>
            <p:nvPr userDrawn="1"/>
          </p:nvSpPr>
          <p:spPr>
            <a:xfrm flipH="1">
              <a:off x="7574445" y="5031728"/>
              <a:ext cx="199723" cy="111481"/>
            </a:xfrm>
            <a:prstGeom prst="parallelogram">
              <a:avLst>
                <a:gd name="adj" fmla="val 30436"/>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Parallelogram 68"/>
            <p:cNvSpPr/>
            <p:nvPr userDrawn="1"/>
          </p:nvSpPr>
          <p:spPr>
            <a:xfrm flipH="1">
              <a:off x="7898648" y="5031728"/>
              <a:ext cx="199723" cy="111481"/>
            </a:xfrm>
            <a:prstGeom prst="parallelogram">
              <a:avLst>
                <a:gd name="adj" fmla="val 30436"/>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Parallelogram 69"/>
            <p:cNvSpPr/>
            <p:nvPr userDrawn="1"/>
          </p:nvSpPr>
          <p:spPr>
            <a:xfrm flipH="1">
              <a:off x="8222851" y="5031728"/>
              <a:ext cx="199723" cy="111481"/>
            </a:xfrm>
            <a:prstGeom prst="parallelogram">
              <a:avLst>
                <a:gd name="adj" fmla="val 30436"/>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Parallelogram 70"/>
            <p:cNvSpPr/>
            <p:nvPr userDrawn="1"/>
          </p:nvSpPr>
          <p:spPr>
            <a:xfrm flipH="1">
              <a:off x="8547054" y="5031728"/>
              <a:ext cx="199723" cy="111481"/>
            </a:xfrm>
            <a:prstGeom prst="parallelogram">
              <a:avLst>
                <a:gd name="adj" fmla="val 30436"/>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Parallelogram 71"/>
            <p:cNvSpPr/>
            <p:nvPr userDrawn="1"/>
          </p:nvSpPr>
          <p:spPr>
            <a:xfrm flipH="1">
              <a:off x="8871251" y="5031728"/>
              <a:ext cx="199723" cy="111481"/>
            </a:xfrm>
            <a:prstGeom prst="parallelogram">
              <a:avLst>
                <a:gd name="adj" fmla="val 30436"/>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40" name="Picture 5" descr="VT_VGR_Neg.eps"/>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93727" y="4557447"/>
            <a:ext cx="1296144" cy="199829"/>
          </a:xfrm>
          <a:prstGeom prst="rect">
            <a:avLst/>
          </a:prstGeom>
        </p:spPr>
      </p:pic>
    </p:spTree>
    <p:extLst>
      <p:ext uri="{BB962C8B-B14F-4D97-AF65-F5344CB8AC3E}">
        <p14:creationId xmlns:p14="http://schemas.microsoft.com/office/powerpoint/2010/main" val="24402645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lternativ Slutbild">
    <p:spTree>
      <p:nvGrpSpPr>
        <p:cNvPr id="1" name=""/>
        <p:cNvGrpSpPr/>
        <p:nvPr/>
      </p:nvGrpSpPr>
      <p:grpSpPr>
        <a:xfrm>
          <a:off x="0" y="0"/>
          <a:ext cx="0" cy="0"/>
          <a:chOff x="0" y="0"/>
          <a:chExt cx="0" cy="0"/>
        </a:xfrm>
      </p:grpSpPr>
      <p:pic>
        <p:nvPicPr>
          <p:cNvPr id="9"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5134" y="0"/>
            <a:ext cx="9207579" cy="5180797"/>
          </a:xfrm>
          <a:prstGeom prst="rect">
            <a:avLst/>
          </a:prstGeom>
        </p:spPr>
      </p:pic>
      <p:sp>
        <p:nvSpPr>
          <p:cNvPr id="2" name="Rubrik 1"/>
          <p:cNvSpPr>
            <a:spLocks noGrp="1"/>
          </p:cNvSpPr>
          <p:nvPr>
            <p:ph type="ctrTitle"/>
          </p:nvPr>
        </p:nvSpPr>
        <p:spPr>
          <a:xfrm>
            <a:off x="680400" y="1141199"/>
            <a:ext cx="7729200" cy="2581200"/>
          </a:xfrm>
          <a:noFill/>
        </p:spPr>
        <p:txBody>
          <a:bodyPr vert="horz" lIns="0" tIns="0" rIns="0" bIns="0" rtlCol="0" anchor="t" anchorCtr="0">
            <a:noAutofit/>
          </a:bodyPr>
          <a:lstStyle>
            <a:lvl1pPr algn="l">
              <a:defRPr lang="sv-SE" sz="5000">
                <a:solidFill>
                  <a:srgbClr val="FFFFFF"/>
                </a:solidFill>
                <a:effectLst>
                  <a:outerShdw blurRad="50800" dist="50800" dir="2700000" algn="tl" rotWithShape="0">
                    <a:prstClr val="black">
                      <a:alpha val="10000"/>
                    </a:prstClr>
                  </a:outerShdw>
                </a:effectLst>
                <a:latin typeface="Arial (Rubriker)"/>
                <a:ea typeface="+mj-ea"/>
                <a:cs typeface="Arial (Rubriker)"/>
              </a:defRPr>
            </a:lvl1pPr>
          </a:lstStyle>
          <a:p>
            <a:pPr lvl="0" algn="l" defTabSz="457200">
              <a:lnSpc>
                <a:spcPct val="90000"/>
              </a:lnSpc>
            </a:pPr>
            <a:r>
              <a:rPr lang="sv-SE"/>
              <a:t>Klicka här för att ändra mall för rubrikformat</a:t>
            </a:r>
            <a:endParaRPr lang="sv-SE" dirty="0"/>
          </a:p>
        </p:txBody>
      </p:sp>
      <p:pic>
        <p:nvPicPr>
          <p:cNvPr id="11" name="Picture 78" descr="V_logo_fak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818311" y="4424568"/>
            <a:ext cx="2015428" cy="454474"/>
          </a:xfrm>
          <a:prstGeom prst="rect">
            <a:avLst/>
          </a:prstGeom>
        </p:spPr>
      </p:pic>
      <p:grpSp>
        <p:nvGrpSpPr>
          <p:cNvPr id="10" name="Group 43"/>
          <p:cNvGrpSpPr/>
          <p:nvPr userDrawn="1"/>
        </p:nvGrpSpPr>
        <p:grpSpPr>
          <a:xfrm>
            <a:off x="95401" y="5031728"/>
            <a:ext cx="8953198" cy="111481"/>
            <a:chOff x="117776" y="5031728"/>
            <a:chExt cx="8953198" cy="111481"/>
          </a:xfrm>
          <a:solidFill>
            <a:srgbClr val="19AAEB"/>
          </a:solidFill>
        </p:grpSpPr>
        <p:sp>
          <p:nvSpPr>
            <p:cNvPr id="12" name="Parallelogram 44"/>
            <p:cNvSpPr/>
            <p:nvPr userDrawn="1"/>
          </p:nvSpPr>
          <p:spPr>
            <a:xfrm flipH="1">
              <a:off x="117776" y="5031728"/>
              <a:ext cx="199723" cy="111481"/>
            </a:xfrm>
            <a:prstGeom prst="parallelogram">
              <a:avLst>
                <a:gd name="adj" fmla="val 30436"/>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Parallelogram 45"/>
            <p:cNvSpPr/>
            <p:nvPr userDrawn="1"/>
          </p:nvSpPr>
          <p:spPr>
            <a:xfrm flipH="1">
              <a:off x="441979" y="5031728"/>
              <a:ext cx="199723" cy="111481"/>
            </a:xfrm>
            <a:prstGeom prst="parallelogram">
              <a:avLst>
                <a:gd name="adj" fmla="val 30436"/>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Parallelogram 46"/>
            <p:cNvSpPr/>
            <p:nvPr userDrawn="1"/>
          </p:nvSpPr>
          <p:spPr>
            <a:xfrm flipH="1">
              <a:off x="766182" y="5031728"/>
              <a:ext cx="199723" cy="111481"/>
            </a:xfrm>
            <a:prstGeom prst="parallelogram">
              <a:avLst>
                <a:gd name="adj" fmla="val 30436"/>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Parallelogram 47"/>
            <p:cNvSpPr/>
            <p:nvPr userDrawn="1"/>
          </p:nvSpPr>
          <p:spPr>
            <a:xfrm flipH="1">
              <a:off x="1090385" y="5031728"/>
              <a:ext cx="199723" cy="111481"/>
            </a:xfrm>
            <a:prstGeom prst="parallelogram">
              <a:avLst>
                <a:gd name="adj" fmla="val 30436"/>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Parallelogram 48"/>
            <p:cNvSpPr/>
            <p:nvPr userDrawn="1"/>
          </p:nvSpPr>
          <p:spPr>
            <a:xfrm flipH="1">
              <a:off x="1414588" y="5031728"/>
              <a:ext cx="199723" cy="111481"/>
            </a:xfrm>
            <a:prstGeom prst="parallelogram">
              <a:avLst>
                <a:gd name="adj" fmla="val 30436"/>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Parallelogram 49"/>
            <p:cNvSpPr/>
            <p:nvPr userDrawn="1"/>
          </p:nvSpPr>
          <p:spPr>
            <a:xfrm flipH="1">
              <a:off x="1738791" y="5031728"/>
              <a:ext cx="199723" cy="111481"/>
            </a:xfrm>
            <a:prstGeom prst="parallelogram">
              <a:avLst>
                <a:gd name="adj" fmla="val 30436"/>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Parallelogram 50"/>
            <p:cNvSpPr/>
            <p:nvPr userDrawn="1"/>
          </p:nvSpPr>
          <p:spPr>
            <a:xfrm flipH="1">
              <a:off x="2062994" y="5031728"/>
              <a:ext cx="199723" cy="111481"/>
            </a:xfrm>
            <a:prstGeom prst="parallelogram">
              <a:avLst>
                <a:gd name="adj" fmla="val 30436"/>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Parallelogram 51"/>
            <p:cNvSpPr/>
            <p:nvPr userDrawn="1"/>
          </p:nvSpPr>
          <p:spPr>
            <a:xfrm flipH="1">
              <a:off x="2387197" y="5031728"/>
              <a:ext cx="199723" cy="111481"/>
            </a:xfrm>
            <a:prstGeom prst="parallelogram">
              <a:avLst>
                <a:gd name="adj" fmla="val 30436"/>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Parallelogram 52"/>
            <p:cNvSpPr/>
            <p:nvPr userDrawn="1"/>
          </p:nvSpPr>
          <p:spPr>
            <a:xfrm flipH="1">
              <a:off x="2711400" y="5031728"/>
              <a:ext cx="199723" cy="111481"/>
            </a:xfrm>
            <a:prstGeom prst="parallelogram">
              <a:avLst>
                <a:gd name="adj" fmla="val 30436"/>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Parallelogram 53"/>
            <p:cNvSpPr/>
            <p:nvPr userDrawn="1"/>
          </p:nvSpPr>
          <p:spPr>
            <a:xfrm flipH="1">
              <a:off x="3035603" y="5031728"/>
              <a:ext cx="199723" cy="111481"/>
            </a:xfrm>
            <a:prstGeom prst="parallelogram">
              <a:avLst>
                <a:gd name="adj" fmla="val 30436"/>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Parallelogram 54"/>
            <p:cNvSpPr/>
            <p:nvPr userDrawn="1"/>
          </p:nvSpPr>
          <p:spPr>
            <a:xfrm flipH="1">
              <a:off x="3359806" y="5031728"/>
              <a:ext cx="199723" cy="111481"/>
            </a:xfrm>
            <a:prstGeom prst="parallelogram">
              <a:avLst>
                <a:gd name="adj" fmla="val 30436"/>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Parallelogram 55"/>
            <p:cNvSpPr/>
            <p:nvPr userDrawn="1"/>
          </p:nvSpPr>
          <p:spPr>
            <a:xfrm flipH="1">
              <a:off x="3684009" y="5031728"/>
              <a:ext cx="199723" cy="111481"/>
            </a:xfrm>
            <a:prstGeom prst="parallelogram">
              <a:avLst>
                <a:gd name="adj" fmla="val 30436"/>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Parallelogram 56"/>
            <p:cNvSpPr/>
            <p:nvPr userDrawn="1"/>
          </p:nvSpPr>
          <p:spPr>
            <a:xfrm flipH="1">
              <a:off x="4008212" y="5031728"/>
              <a:ext cx="199723" cy="111481"/>
            </a:xfrm>
            <a:prstGeom prst="parallelogram">
              <a:avLst>
                <a:gd name="adj" fmla="val 30436"/>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Parallelogram 57"/>
            <p:cNvSpPr/>
            <p:nvPr userDrawn="1"/>
          </p:nvSpPr>
          <p:spPr>
            <a:xfrm flipH="1">
              <a:off x="4332415" y="5031728"/>
              <a:ext cx="199723" cy="111481"/>
            </a:xfrm>
            <a:prstGeom prst="parallelogram">
              <a:avLst>
                <a:gd name="adj" fmla="val 30436"/>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Parallelogram 58"/>
            <p:cNvSpPr/>
            <p:nvPr userDrawn="1"/>
          </p:nvSpPr>
          <p:spPr>
            <a:xfrm flipH="1">
              <a:off x="4656618" y="5031728"/>
              <a:ext cx="199723" cy="111481"/>
            </a:xfrm>
            <a:prstGeom prst="parallelogram">
              <a:avLst>
                <a:gd name="adj" fmla="val 30436"/>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Parallelogram 59"/>
            <p:cNvSpPr/>
            <p:nvPr userDrawn="1"/>
          </p:nvSpPr>
          <p:spPr>
            <a:xfrm flipH="1">
              <a:off x="4980821" y="5031728"/>
              <a:ext cx="199723" cy="111481"/>
            </a:xfrm>
            <a:prstGeom prst="parallelogram">
              <a:avLst>
                <a:gd name="adj" fmla="val 30436"/>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Parallelogram 60"/>
            <p:cNvSpPr/>
            <p:nvPr userDrawn="1"/>
          </p:nvSpPr>
          <p:spPr>
            <a:xfrm flipH="1">
              <a:off x="5305024" y="5031728"/>
              <a:ext cx="199723" cy="111481"/>
            </a:xfrm>
            <a:prstGeom prst="parallelogram">
              <a:avLst>
                <a:gd name="adj" fmla="val 30436"/>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Parallelogram 61"/>
            <p:cNvSpPr/>
            <p:nvPr userDrawn="1"/>
          </p:nvSpPr>
          <p:spPr>
            <a:xfrm flipH="1">
              <a:off x="5629227" y="5031728"/>
              <a:ext cx="199723" cy="111481"/>
            </a:xfrm>
            <a:prstGeom prst="parallelogram">
              <a:avLst>
                <a:gd name="adj" fmla="val 30436"/>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Parallelogram 62"/>
            <p:cNvSpPr/>
            <p:nvPr userDrawn="1"/>
          </p:nvSpPr>
          <p:spPr>
            <a:xfrm flipH="1">
              <a:off x="5953430" y="5031728"/>
              <a:ext cx="199723" cy="111481"/>
            </a:xfrm>
            <a:prstGeom prst="parallelogram">
              <a:avLst>
                <a:gd name="adj" fmla="val 30436"/>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Parallelogram 63"/>
            <p:cNvSpPr/>
            <p:nvPr userDrawn="1"/>
          </p:nvSpPr>
          <p:spPr>
            <a:xfrm flipH="1">
              <a:off x="6277633" y="5031728"/>
              <a:ext cx="199723" cy="111481"/>
            </a:xfrm>
            <a:prstGeom prst="parallelogram">
              <a:avLst>
                <a:gd name="adj" fmla="val 30436"/>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Parallelogram 64"/>
            <p:cNvSpPr/>
            <p:nvPr userDrawn="1"/>
          </p:nvSpPr>
          <p:spPr>
            <a:xfrm flipH="1">
              <a:off x="6601836" y="5031728"/>
              <a:ext cx="199723" cy="111481"/>
            </a:xfrm>
            <a:prstGeom prst="parallelogram">
              <a:avLst>
                <a:gd name="adj" fmla="val 30436"/>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Parallelogram 65"/>
            <p:cNvSpPr/>
            <p:nvPr userDrawn="1"/>
          </p:nvSpPr>
          <p:spPr>
            <a:xfrm flipH="1">
              <a:off x="6926039" y="5031728"/>
              <a:ext cx="199723" cy="111481"/>
            </a:xfrm>
            <a:prstGeom prst="parallelogram">
              <a:avLst>
                <a:gd name="adj" fmla="val 30436"/>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Parallelogram 66"/>
            <p:cNvSpPr/>
            <p:nvPr userDrawn="1"/>
          </p:nvSpPr>
          <p:spPr>
            <a:xfrm flipH="1">
              <a:off x="7250242" y="5031728"/>
              <a:ext cx="199723" cy="111481"/>
            </a:xfrm>
            <a:prstGeom prst="parallelogram">
              <a:avLst>
                <a:gd name="adj" fmla="val 30436"/>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Parallelogram 67"/>
            <p:cNvSpPr/>
            <p:nvPr userDrawn="1"/>
          </p:nvSpPr>
          <p:spPr>
            <a:xfrm flipH="1">
              <a:off x="7574445" y="5031728"/>
              <a:ext cx="199723" cy="111481"/>
            </a:xfrm>
            <a:prstGeom prst="parallelogram">
              <a:avLst>
                <a:gd name="adj" fmla="val 30436"/>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Parallelogram 68"/>
            <p:cNvSpPr/>
            <p:nvPr userDrawn="1"/>
          </p:nvSpPr>
          <p:spPr>
            <a:xfrm flipH="1">
              <a:off x="7898648" y="5031728"/>
              <a:ext cx="199723" cy="111481"/>
            </a:xfrm>
            <a:prstGeom prst="parallelogram">
              <a:avLst>
                <a:gd name="adj" fmla="val 30436"/>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Parallelogram 69"/>
            <p:cNvSpPr/>
            <p:nvPr userDrawn="1"/>
          </p:nvSpPr>
          <p:spPr>
            <a:xfrm flipH="1">
              <a:off x="8222851" y="5031728"/>
              <a:ext cx="199723" cy="111481"/>
            </a:xfrm>
            <a:prstGeom prst="parallelogram">
              <a:avLst>
                <a:gd name="adj" fmla="val 30436"/>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Parallelogram 70"/>
            <p:cNvSpPr/>
            <p:nvPr userDrawn="1"/>
          </p:nvSpPr>
          <p:spPr>
            <a:xfrm flipH="1">
              <a:off x="8547054" y="5031728"/>
              <a:ext cx="199723" cy="111481"/>
            </a:xfrm>
            <a:prstGeom prst="parallelogram">
              <a:avLst>
                <a:gd name="adj" fmla="val 30436"/>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Parallelogram 71"/>
            <p:cNvSpPr/>
            <p:nvPr userDrawn="1"/>
          </p:nvSpPr>
          <p:spPr>
            <a:xfrm flipH="1">
              <a:off x="8871251" y="5031728"/>
              <a:ext cx="199723" cy="111481"/>
            </a:xfrm>
            <a:prstGeom prst="parallelogram">
              <a:avLst>
                <a:gd name="adj" fmla="val 30436"/>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40" name="Picture 5" descr="VT_VGR_Neg.eps"/>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93727" y="4557447"/>
            <a:ext cx="1296144" cy="199829"/>
          </a:xfrm>
          <a:prstGeom prst="rect">
            <a:avLst/>
          </a:prstGeom>
        </p:spPr>
      </p:pic>
    </p:spTree>
    <p:extLst>
      <p:ext uri="{BB962C8B-B14F-4D97-AF65-F5344CB8AC3E}">
        <p14:creationId xmlns:p14="http://schemas.microsoft.com/office/powerpoint/2010/main" val="1388098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6" name="Rektangel 5"/>
          <p:cNvSpPr/>
          <p:nvPr userDrawn="1"/>
        </p:nvSpPr>
        <p:spPr>
          <a:xfrm>
            <a:off x="206375" y="214053"/>
            <a:ext cx="8729663" cy="4313497"/>
          </a:xfrm>
          <a:prstGeom prst="rect">
            <a:avLst/>
          </a:prstGeom>
          <a:solidFill>
            <a:srgbClr val="E8F5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ln>
                <a:noFill/>
              </a:ln>
              <a:solidFill>
                <a:schemeClr val="bg2"/>
              </a:solidFill>
              <a:effectLst/>
            </a:endParaRPr>
          </a:p>
        </p:txBody>
      </p:sp>
      <p:sp>
        <p:nvSpPr>
          <p:cNvPr id="2" name="Rubrik 1"/>
          <p:cNvSpPr>
            <a:spLocks noGrp="1"/>
          </p:cNvSpPr>
          <p:nvPr>
            <p:ph type="title"/>
          </p:nvPr>
        </p:nvSpPr>
        <p:spPr>
          <a:xfrm>
            <a:off x="705600" y="586800"/>
            <a:ext cx="7707600" cy="396000"/>
          </a:xfrm>
        </p:spPr>
        <p:txBody>
          <a:bodyPr/>
          <a:lstStyle>
            <a:lvl1pPr algn="l">
              <a:defRPr/>
            </a:lvl1pPr>
          </a:lstStyle>
          <a:p>
            <a:r>
              <a:rPr lang="sv-SE"/>
              <a:t>Klicka här för att ändra mall för rubrikformat</a:t>
            </a:r>
          </a:p>
        </p:txBody>
      </p:sp>
      <p:sp>
        <p:nvSpPr>
          <p:cNvPr id="3" name="Platshållare för innehåll 2"/>
          <p:cNvSpPr>
            <a:spLocks noGrp="1"/>
          </p:cNvSpPr>
          <p:nvPr>
            <p:ph idx="1"/>
          </p:nvPr>
        </p:nvSpPr>
        <p:spPr>
          <a:xfrm>
            <a:off x="705600" y="1198800"/>
            <a:ext cx="5432400" cy="3196800"/>
          </a:xfrm>
          <a:prstGeom prst="rect">
            <a:avLst/>
          </a:prstGeom>
        </p:spPr>
        <p:txBody>
          <a:bodyPr/>
          <a:lstStyle>
            <a:lvl1pPr marL="265113" indent="-265113">
              <a:defRPr/>
            </a:lvl1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7" name="Platshållare för sidfot 6"/>
          <p:cNvSpPr>
            <a:spLocks noGrp="1"/>
          </p:cNvSpPr>
          <p:nvPr>
            <p:ph type="ftr" sz="quarter" idx="10"/>
          </p:nvPr>
        </p:nvSpPr>
        <p:spPr/>
        <p:txBody>
          <a:bodyPr/>
          <a:lstStyle/>
          <a:p>
            <a:pPr defTabSz="457200">
              <a:spcBef>
                <a:spcPct val="0"/>
              </a:spcBef>
            </a:pPr>
            <a:endParaRPr lang="sv-SE" dirty="0"/>
          </a:p>
        </p:txBody>
      </p:sp>
      <p:sp>
        <p:nvSpPr>
          <p:cNvPr id="8" name="Platshållare för bildnummer 7"/>
          <p:cNvSpPr>
            <a:spLocks noGrp="1"/>
          </p:cNvSpPr>
          <p:nvPr>
            <p:ph type="sldNum" sz="quarter" idx="11"/>
          </p:nvPr>
        </p:nvSpPr>
        <p:spPr/>
        <p:txBody>
          <a:bodyPr/>
          <a:lstStyle/>
          <a:p>
            <a:pPr defTabSz="457200"/>
            <a:fld id="{D42979E0-7723-4711-BE79-E6A8ABD26BF8}" type="slidenum">
              <a:rPr lang="sv-SE" smtClean="0"/>
              <a:pPr defTabSz="457200"/>
              <a:t>‹#›</a:t>
            </a:fld>
            <a:endParaRPr lang="sv-SE" dirty="0"/>
          </a:p>
        </p:txBody>
      </p:sp>
    </p:spTree>
    <p:extLst>
      <p:ext uri="{BB962C8B-B14F-4D97-AF65-F5344CB8AC3E}">
        <p14:creationId xmlns:p14="http://schemas.microsoft.com/office/powerpoint/2010/main" val="28918217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ubrik och text">
    <p:spTree>
      <p:nvGrpSpPr>
        <p:cNvPr id="1" name=""/>
        <p:cNvGrpSpPr/>
        <p:nvPr/>
      </p:nvGrpSpPr>
      <p:grpSpPr>
        <a:xfrm>
          <a:off x="0" y="0"/>
          <a:ext cx="0" cy="0"/>
          <a:chOff x="0" y="0"/>
          <a:chExt cx="0" cy="0"/>
        </a:xfrm>
      </p:grpSpPr>
      <p:sp>
        <p:nvSpPr>
          <p:cNvPr id="6" name="Rektangel 5"/>
          <p:cNvSpPr/>
          <p:nvPr userDrawn="1"/>
        </p:nvSpPr>
        <p:spPr>
          <a:xfrm>
            <a:off x="206375" y="214053"/>
            <a:ext cx="8729663" cy="4313497"/>
          </a:xfrm>
          <a:prstGeom prst="rect">
            <a:avLst/>
          </a:prstGeom>
          <a:solidFill>
            <a:srgbClr val="E8F5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ln>
                <a:noFill/>
              </a:ln>
              <a:solidFill>
                <a:schemeClr val="bg2"/>
              </a:solidFill>
              <a:effectLst/>
            </a:endParaRPr>
          </a:p>
        </p:txBody>
      </p:sp>
      <p:sp>
        <p:nvSpPr>
          <p:cNvPr id="2" name="Rubrik 1"/>
          <p:cNvSpPr>
            <a:spLocks noGrp="1"/>
          </p:cNvSpPr>
          <p:nvPr>
            <p:ph type="title"/>
          </p:nvPr>
        </p:nvSpPr>
        <p:spPr>
          <a:xfrm>
            <a:off x="705600" y="586800"/>
            <a:ext cx="7707600" cy="396000"/>
          </a:xfrm>
        </p:spPr>
        <p:txBody>
          <a:bodyPr/>
          <a:lstStyle>
            <a:lvl1pPr algn="l">
              <a:defRPr/>
            </a:lvl1pPr>
          </a:lstStyle>
          <a:p>
            <a:r>
              <a:rPr lang="sv-SE"/>
              <a:t>Klicka här för att ändra mall för rubrikformat</a:t>
            </a:r>
          </a:p>
        </p:txBody>
      </p:sp>
      <p:sp>
        <p:nvSpPr>
          <p:cNvPr id="7" name="Platshållare för sidfot 6"/>
          <p:cNvSpPr>
            <a:spLocks noGrp="1"/>
          </p:cNvSpPr>
          <p:nvPr>
            <p:ph type="ftr" sz="quarter" idx="10"/>
          </p:nvPr>
        </p:nvSpPr>
        <p:spPr/>
        <p:txBody>
          <a:bodyPr/>
          <a:lstStyle/>
          <a:p>
            <a:pPr defTabSz="457200">
              <a:spcBef>
                <a:spcPct val="0"/>
              </a:spcBef>
            </a:pPr>
            <a:endParaRPr lang="sv-SE" dirty="0"/>
          </a:p>
        </p:txBody>
      </p:sp>
      <p:sp>
        <p:nvSpPr>
          <p:cNvPr id="8" name="Platshållare för bildnummer 7"/>
          <p:cNvSpPr>
            <a:spLocks noGrp="1"/>
          </p:cNvSpPr>
          <p:nvPr>
            <p:ph type="sldNum" sz="quarter" idx="11"/>
          </p:nvPr>
        </p:nvSpPr>
        <p:spPr/>
        <p:txBody>
          <a:bodyPr/>
          <a:lstStyle/>
          <a:p>
            <a:pPr defTabSz="457200"/>
            <a:fld id="{D42979E0-7723-4711-BE79-E6A8ABD26BF8}" type="slidenum">
              <a:rPr lang="sv-SE" smtClean="0"/>
              <a:pPr defTabSz="457200"/>
              <a:t>‹#›</a:t>
            </a:fld>
            <a:endParaRPr lang="sv-SE" dirty="0"/>
          </a:p>
        </p:txBody>
      </p:sp>
      <p:sp>
        <p:nvSpPr>
          <p:cNvPr id="5" name="Platshållare för text 4"/>
          <p:cNvSpPr>
            <a:spLocks noGrp="1"/>
          </p:cNvSpPr>
          <p:nvPr>
            <p:ph type="body" sz="quarter" idx="12"/>
          </p:nvPr>
        </p:nvSpPr>
        <p:spPr>
          <a:xfrm>
            <a:off x="705600" y="1198800"/>
            <a:ext cx="5184775" cy="3197225"/>
          </a:xfrm>
        </p:spPr>
        <p:txBody>
          <a:bodyPr/>
          <a:lstStyle>
            <a:lvl1pPr marL="0" indent="0">
              <a:buNone/>
              <a:defRPr/>
            </a:lvl1pPr>
            <a:lvl2pPr marL="625475" indent="-257175">
              <a:defRPr/>
            </a:lvl2pPr>
            <a:lvl3pPr marL="1074738" indent="-247650">
              <a:defRPr/>
            </a:lvl3pPr>
            <a:lvl4pPr marL="1347788" indent="-152400">
              <a:defRPr/>
            </a:lvl4pPr>
            <a:lvl5pPr marL="1973263" indent="-238125">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34167108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vå innehållsdelar">
    <p:spTree>
      <p:nvGrpSpPr>
        <p:cNvPr id="1" name=""/>
        <p:cNvGrpSpPr/>
        <p:nvPr/>
      </p:nvGrpSpPr>
      <p:grpSpPr>
        <a:xfrm>
          <a:off x="0" y="0"/>
          <a:ext cx="0" cy="0"/>
          <a:chOff x="0" y="0"/>
          <a:chExt cx="0" cy="0"/>
        </a:xfrm>
      </p:grpSpPr>
      <p:sp>
        <p:nvSpPr>
          <p:cNvPr id="6" name="Rektangel 5"/>
          <p:cNvSpPr/>
          <p:nvPr userDrawn="1"/>
        </p:nvSpPr>
        <p:spPr>
          <a:xfrm>
            <a:off x="206375" y="214053"/>
            <a:ext cx="8729663" cy="4313497"/>
          </a:xfrm>
          <a:prstGeom prst="rect">
            <a:avLst/>
          </a:prstGeom>
          <a:solidFill>
            <a:srgbClr val="E8F5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ln>
                <a:noFill/>
              </a:ln>
              <a:solidFill>
                <a:schemeClr val="bg2"/>
              </a:solidFill>
              <a:effectLst/>
            </a:endParaRPr>
          </a:p>
        </p:txBody>
      </p:sp>
      <p:sp>
        <p:nvSpPr>
          <p:cNvPr id="2" name="Rubrik 1"/>
          <p:cNvSpPr>
            <a:spLocks noGrp="1"/>
          </p:cNvSpPr>
          <p:nvPr>
            <p:ph type="title"/>
          </p:nvPr>
        </p:nvSpPr>
        <p:spPr/>
        <p:txBody>
          <a:bodyPr/>
          <a:lstStyle>
            <a:lvl1pPr algn="l">
              <a:defRPr/>
            </a:lvl1pPr>
          </a:lstStyle>
          <a:p>
            <a:r>
              <a:rPr lang="sv-SE"/>
              <a:t>Klicka här för att ändra mall för rubrikformat</a:t>
            </a:r>
          </a:p>
        </p:txBody>
      </p:sp>
      <p:sp>
        <p:nvSpPr>
          <p:cNvPr id="3" name="Platshållare för innehåll 2"/>
          <p:cNvSpPr>
            <a:spLocks noGrp="1"/>
          </p:cNvSpPr>
          <p:nvPr>
            <p:ph idx="1"/>
          </p:nvPr>
        </p:nvSpPr>
        <p:spPr>
          <a:xfrm>
            <a:off x="705600" y="1198800"/>
            <a:ext cx="3708000" cy="3196800"/>
          </a:xfrm>
          <a:prstGeom prst="rect">
            <a:avLst/>
          </a:prstGeom>
        </p:spPr>
        <p:txBody>
          <a:bodyPr/>
          <a:lstStyle>
            <a:lvl1pPr marL="265113" indent="-265113">
              <a:defRPr/>
            </a:lvl1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7" name="Platshållare för sidfot 6"/>
          <p:cNvSpPr>
            <a:spLocks noGrp="1"/>
          </p:cNvSpPr>
          <p:nvPr>
            <p:ph type="ftr" sz="quarter" idx="10"/>
          </p:nvPr>
        </p:nvSpPr>
        <p:spPr/>
        <p:txBody>
          <a:bodyPr/>
          <a:lstStyle/>
          <a:p>
            <a:pPr defTabSz="457200">
              <a:spcBef>
                <a:spcPct val="0"/>
              </a:spcBef>
            </a:pPr>
            <a:endParaRPr lang="sv-SE" dirty="0"/>
          </a:p>
        </p:txBody>
      </p:sp>
      <p:sp>
        <p:nvSpPr>
          <p:cNvPr id="8" name="Platshållare för bildnummer 7"/>
          <p:cNvSpPr>
            <a:spLocks noGrp="1"/>
          </p:cNvSpPr>
          <p:nvPr>
            <p:ph type="sldNum" sz="quarter" idx="11"/>
          </p:nvPr>
        </p:nvSpPr>
        <p:spPr/>
        <p:txBody>
          <a:bodyPr/>
          <a:lstStyle/>
          <a:p>
            <a:pPr defTabSz="457200"/>
            <a:fld id="{D42979E0-7723-4711-BE79-E6A8ABD26BF8}" type="slidenum">
              <a:rPr lang="sv-SE" smtClean="0"/>
              <a:pPr defTabSz="457200"/>
              <a:t>‹#›</a:t>
            </a:fld>
            <a:endParaRPr lang="sv-SE" dirty="0"/>
          </a:p>
        </p:txBody>
      </p:sp>
      <p:sp>
        <p:nvSpPr>
          <p:cNvPr id="9" name="Platshållare för innehåll 2"/>
          <p:cNvSpPr>
            <a:spLocks noGrp="1"/>
          </p:cNvSpPr>
          <p:nvPr>
            <p:ph idx="12"/>
          </p:nvPr>
        </p:nvSpPr>
        <p:spPr>
          <a:xfrm>
            <a:off x="4705200" y="1198800"/>
            <a:ext cx="3708000" cy="3196800"/>
          </a:xfrm>
          <a:prstGeom prst="rect">
            <a:avLst/>
          </a:prstGeom>
        </p:spPr>
        <p:txBody>
          <a:bodyPr/>
          <a:lstStyle>
            <a:lvl1pPr marL="265113" indent="-265113">
              <a:defRPr/>
            </a:lvl1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2591133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ubrik och 2 textspalter">
    <p:spTree>
      <p:nvGrpSpPr>
        <p:cNvPr id="1" name=""/>
        <p:cNvGrpSpPr/>
        <p:nvPr/>
      </p:nvGrpSpPr>
      <p:grpSpPr>
        <a:xfrm>
          <a:off x="0" y="0"/>
          <a:ext cx="0" cy="0"/>
          <a:chOff x="0" y="0"/>
          <a:chExt cx="0" cy="0"/>
        </a:xfrm>
      </p:grpSpPr>
      <p:sp>
        <p:nvSpPr>
          <p:cNvPr id="6" name="Rektangel 5"/>
          <p:cNvSpPr/>
          <p:nvPr userDrawn="1"/>
        </p:nvSpPr>
        <p:spPr>
          <a:xfrm>
            <a:off x="206375" y="214053"/>
            <a:ext cx="8729663" cy="4313497"/>
          </a:xfrm>
          <a:prstGeom prst="rect">
            <a:avLst/>
          </a:prstGeom>
          <a:solidFill>
            <a:srgbClr val="E8F5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ln>
                <a:noFill/>
              </a:ln>
              <a:solidFill>
                <a:schemeClr val="bg2"/>
              </a:solidFill>
              <a:effectLst/>
            </a:endParaRPr>
          </a:p>
        </p:txBody>
      </p:sp>
      <p:sp>
        <p:nvSpPr>
          <p:cNvPr id="2" name="Rubrik 1"/>
          <p:cNvSpPr>
            <a:spLocks noGrp="1"/>
          </p:cNvSpPr>
          <p:nvPr>
            <p:ph type="title"/>
          </p:nvPr>
        </p:nvSpPr>
        <p:spPr>
          <a:xfrm>
            <a:off x="705600" y="586800"/>
            <a:ext cx="7707600" cy="396000"/>
          </a:xfrm>
        </p:spPr>
        <p:txBody>
          <a:bodyPr/>
          <a:lstStyle>
            <a:lvl1pPr algn="l">
              <a:defRPr/>
            </a:lvl1pPr>
          </a:lstStyle>
          <a:p>
            <a:r>
              <a:rPr lang="sv-SE"/>
              <a:t>Klicka här för att ändra mall för rubrikformat</a:t>
            </a:r>
            <a:endParaRPr lang="sv-SE" dirty="0"/>
          </a:p>
        </p:txBody>
      </p:sp>
      <p:sp>
        <p:nvSpPr>
          <p:cNvPr id="7" name="Platshållare för sidfot 6"/>
          <p:cNvSpPr>
            <a:spLocks noGrp="1"/>
          </p:cNvSpPr>
          <p:nvPr>
            <p:ph type="ftr" sz="quarter" idx="10"/>
          </p:nvPr>
        </p:nvSpPr>
        <p:spPr/>
        <p:txBody>
          <a:bodyPr/>
          <a:lstStyle/>
          <a:p>
            <a:pPr defTabSz="457200">
              <a:spcBef>
                <a:spcPct val="0"/>
              </a:spcBef>
            </a:pPr>
            <a:endParaRPr lang="sv-SE" dirty="0"/>
          </a:p>
        </p:txBody>
      </p:sp>
      <p:sp>
        <p:nvSpPr>
          <p:cNvPr id="8" name="Platshållare för bildnummer 7"/>
          <p:cNvSpPr>
            <a:spLocks noGrp="1"/>
          </p:cNvSpPr>
          <p:nvPr>
            <p:ph type="sldNum" sz="quarter" idx="11"/>
          </p:nvPr>
        </p:nvSpPr>
        <p:spPr/>
        <p:txBody>
          <a:bodyPr/>
          <a:lstStyle/>
          <a:p>
            <a:pPr defTabSz="457200"/>
            <a:fld id="{D42979E0-7723-4711-BE79-E6A8ABD26BF8}" type="slidenum">
              <a:rPr lang="sv-SE" smtClean="0"/>
              <a:pPr defTabSz="457200"/>
              <a:t>‹#›</a:t>
            </a:fld>
            <a:endParaRPr lang="sv-SE" dirty="0"/>
          </a:p>
        </p:txBody>
      </p:sp>
      <p:sp>
        <p:nvSpPr>
          <p:cNvPr id="5" name="Platshållare för text 4"/>
          <p:cNvSpPr>
            <a:spLocks noGrp="1"/>
          </p:cNvSpPr>
          <p:nvPr>
            <p:ph type="body" sz="quarter" idx="12"/>
          </p:nvPr>
        </p:nvSpPr>
        <p:spPr>
          <a:xfrm>
            <a:off x="705600" y="1198800"/>
            <a:ext cx="3708000" cy="3197225"/>
          </a:xfrm>
        </p:spPr>
        <p:txBody>
          <a:bodyPr/>
          <a:lstStyle>
            <a:lvl1pPr marL="0" indent="0">
              <a:buNone/>
              <a:defRPr/>
            </a:lvl1pPr>
            <a:lvl2pPr marL="625475" indent="-257175">
              <a:defRPr/>
            </a:lvl2pPr>
            <a:lvl3pPr marL="1074738" indent="-247650">
              <a:defRPr/>
            </a:lvl3pPr>
            <a:lvl4pPr marL="1347788" indent="-152400">
              <a:defRPr/>
            </a:lvl4pPr>
            <a:lvl5pPr marL="1973263" indent="-238125">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9" name="Platshållare för text 4"/>
          <p:cNvSpPr>
            <a:spLocks noGrp="1"/>
          </p:cNvSpPr>
          <p:nvPr>
            <p:ph type="body" sz="quarter" idx="13"/>
          </p:nvPr>
        </p:nvSpPr>
        <p:spPr>
          <a:xfrm>
            <a:off x="4705200" y="1198800"/>
            <a:ext cx="3708000" cy="3197225"/>
          </a:xfrm>
        </p:spPr>
        <p:txBody>
          <a:bodyPr/>
          <a:lstStyle>
            <a:lvl1pPr marL="0" indent="0">
              <a:buNone/>
              <a:defRPr/>
            </a:lvl1pPr>
            <a:lvl2pPr marL="625475" indent="-257175">
              <a:defRPr/>
            </a:lvl2pPr>
            <a:lvl3pPr marL="1074738" indent="-247650">
              <a:defRPr/>
            </a:lvl3pPr>
            <a:lvl4pPr marL="1347788" indent="-152400">
              <a:defRPr/>
            </a:lvl4pPr>
            <a:lvl5pPr marL="1973263" indent="-238125">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35115819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ubrik + innehåll med bild">
    <p:spTree>
      <p:nvGrpSpPr>
        <p:cNvPr id="1" name=""/>
        <p:cNvGrpSpPr/>
        <p:nvPr/>
      </p:nvGrpSpPr>
      <p:grpSpPr>
        <a:xfrm>
          <a:off x="0" y="0"/>
          <a:ext cx="0" cy="0"/>
          <a:chOff x="0" y="0"/>
          <a:chExt cx="0" cy="0"/>
        </a:xfrm>
      </p:grpSpPr>
      <p:sp>
        <p:nvSpPr>
          <p:cNvPr id="6" name="Rektangel 5"/>
          <p:cNvSpPr/>
          <p:nvPr userDrawn="1"/>
        </p:nvSpPr>
        <p:spPr>
          <a:xfrm>
            <a:off x="206375" y="214053"/>
            <a:ext cx="8729663" cy="4313497"/>
          </a:xfrm>
          <a:prstGeom prst="rect">
            <a:avLst/>
          </a:prstGeom>
          <a:solidFill>
            <a:srgbClr val="E8F5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ln>
                <a:noFill/>
              </a:ln>
              <a:solidFill>
                <a:schemeClr val="bg2"/>
              </a:solidFill>
              <a:effectLst/>
            </a:endParaRPr>
          </a:p>
        </p:txBody>
      </p:sp>
      <p:sp>
        <p:nvSpPr>
          <p:cNvPr id="2" name="Rubrik 1"/>
          <p:cNvSpPr>
            <a:spLocks noGrp="1"/>
          </p:cNvSpPr>
          <p:nvPr>
            <p:ph type="title"/>
          </p:nvPr>
        </p:nvSpPr>
        <p:spPr/>
        <p:txBody>
          <a:bodyPr/>
          <a:lstStyle>
            <a:lvl1pPr algn="l">
              <a:defRPr/>
            </a:lvl1pPr>
          </a:lstStyle>
          <a:p>
            <a:r>
              <a:rPr lang="sv-SE"/>
              <a:t>Klicka här för att ändra mall för rubrikformat</a:t>
            </a:r>
          </a:p>
        </p:txBody>
      </p:sp>
      <p:sp>
        <p:nvSpPr>
          <p:cNvPr id="3" name="Platshållare för innehåll 2"/>
          <p:cNvSpPr>
            <a:spLocks noGrp="1"/>
          </p:cNvSpPr>
          <p:nvPr>
            <p:ph idx="1"/>
          </p:nvPr>
        </p:nvSpPr>
        <p:spPr>
          <a:xfrm>
            <a:off x="705600" y="1198800"/>
            <a:ext cx="5184000" cy="3196800"/>
          </a:xfrm>
          <a:prstGeom prst="rect">
            <a:avLst/>
          </a:prstGeom>
        </p:spPr>
        <p:txBody>
          <a:bodyPr/>
          <a:lstStyle>
            <a:lvl1pPr marL="265113" indent="-265113">
              <a:defRPr/>
            </a:lvl1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7" name="Platshållare för sidfot 6"/>
          <p:cNvSpPr>
            <a:spLocks noGrp="1"/>
          </p:cNvSpPr>
          <p:nvPr>
            <p:ph type="ftr" sz="quarter" idx="10"/>
          </p:nvPr>
        </p:nvSpPr>
        <p:spPr/>
        <p:txBody>
          <a:bodyPr/>
          <a:lstStyle/>
          <a:p>
            <a:pPr defTabSz="457200">
              <a:spcBef>
                <a:spcPct val="0"/>
              </a:spcBef>
            </a:pPr>
            <a:endParaRPr lang="sv-SE" dirty="0"/>
          </a:p>
        </p:txBody>
      </p:sp>
      <p:sp>
        <p:nvSpPr>
          <p:cNvPr id="8" name="Platshållare för bildnummer 7"/>
          <p:cNvSpPr>
            <a:spLocks noGrp="1"/>
          </p:cNvSpPr>
          <p:nvPr>
            <p:ph type="sldNum" sz="quarter" idx="11"/>
          </p:nvPr>
        </p:nvSpPr>
        <p:spPr/>
        <p:txBody>
          <a:bodyPr/>
          <a:lstStyle/>
          <a:p>
            <a:pPr defTabSz="457200"/>
            <a:fld id="{D42979E0-7723-4711-BE79-E6A8ABD26BF8}" type="slidenum">
              <a:rPr lang="sv-SE" smtClean="0"/>
              <a:pPr defTabSz="457200"/>
              <a:t>‹#›</a:t>
            </a:fld>
            <a:endParaRPr lang="sv-SE" dirty="0"/>
          </a:p>
        </p:txBody>
      </p:sp>
      <p:sp>
        <p:nvSpPr>
          <p:cNvPr id="9" name="Picture Placeholder 6"/>
          <p:cNvSpPr>
            <a:spLocks noGrp="1"/>
          </p:cNvSpPr>
          <p:nvPr>
            <p:ph type="pic" sz="quarter" idx="15" hasCustomPrompt="1"/>
          </p:nvPr>
        </p:nvSpPr>
        <p:spPr>
          <a:xfrm>
            <a:off x="6136624" y="1265424"/>
            <a:ext cx="2273300" cy="2995426"/>
          </a:xfrm>
          <a:solidFill>
            <a:srgbClr val="BFBFBF"/>
          </a:solidFill>
          <a:ln w="38100" cmpd="sng">
            <a:solidFill>
              <a:srgbClr val="FFFFFF"/>
            </a:solidFill>
            <a:miter lim="800000"/>
          </a:ln>
        </p:spPr>
        <p:txBody>
          <a:bodyPr anchor="ctr" anchorCtr="0">
            <a:normAutofit/>
          </a:bodyPr>
          <a:lstStyle>
            <a:lvl1pPr marL="0" indent="0" algn="ctr">
              <a:buNone/>
              <a:defRPr sz="1000">
                <a:solidFill>
                  <a:srgbClr val="00394D"/>
                </a:solidFill>
              </a:defRPr>
            </a:lvl1pPr>
          </a:lstStyle>
          <a:p>
            <a:r>
              <a:rPr lang="en-US" dirty="0" err="1"/>
              <a:t>Klicka</a:t>
            </a:r>
            <a:r>
              <a:rPr lang="en-US" dirty="0"/>
              <a:t> </a:t>
            </a:r>
            <a:r>
              <a:rPr lang="en-US" dirty="0" err="1"/>
              <a:t>på</a:t>
            </a:r>
            <a:r>
              <a:rPr lang="en-US" dirty="0"/>
              <a:t> </a:t>
            </a:r>
            <a:r>
              <a:rPr lang="en-US" dirty="0" err="1"/>
              <a:t>ikonen</a:t>
            </a:r>
            <a:br>
              <a:rPr lang="en-US" dirty="0"/>
            </a:br>
            <a:br>
              <a:rPr lang="en-US" dirty="0"/>
            </a:br>
            <a:r>
              <a:rPr lang="en-US" dirty="0" err="1"/>
              <a:t>för</a:t>
            </a:r>
            <a:r>
              <a:rPr lang="en-US" dirty="0"/>
              <a:t> </a:t>
            </a:r>
            <a:r>
              <a:rPr lang="en-US" dirty="0" err="1"/>
              <a:t>att</a:t>
            </a:r>
            <a:r>
              <a:rPr lang="en-US" dirty="0"/>
              <a:t> </a:t>
            </a:r>
            <a:r>
              <a:rPr lang="en-US" dirty="0" err="1"/>
              <a:t>lägga</a:t>
            </a:r>
            <a:r>
              <a:rPr lang="en-US" dirty="0"/>
              <a:t> till </a:t>
            </a:r>
            <a:r>
              <a:rPr lang="en-US" dirty="0" err="1"/>
              <a:t>en</a:t>
            </a:r>
            <a:r>
              <a:rPr lang="en-US" dirty="0"/>
              <a:t> </a:t>
            </a:r>
            <a:r>
              <a:rPr lang="en-US" dirty="0" err="1"/>
              <a:t>bild</a:t>
            </a:r>
            <a:endParaRPr lang="en-US" dirty="0"/>
          </a:p>
        </p:txBody>
      </p:sp>
    </p:spTree>
    <p:extLst>
      <p:ext uri="{BB962C8B-B14F-4D97-AF65-F5344CB8AC3E}">
        <p14:creationId xmlns:p14="http://schemas.microsoft.com/office/powerpoint/2010/main" val="40174238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ubrik + 3 Bilder med bildtext">
    <p:spTree>
      <p:nvGrpSpPr>
        <p:cNvPr id="1" name=""/>
        <p:cNvGrpSpPr/>
        <p:nvPr/>
      </p:nvGrpSpPr>
      <p:grpSpPr>
        <a:xfrm>
          <a:off x="0" y="0"/>
          <a:ext cx="0" cy="0"/>
          <a:chOff x="0" y="0"/>
          <a:chExt cx="0" cy="0"/>
        </a:xfrm>
      </p:grpSpPr>
      <p:sp>
        <p:nvSpPr>
          <p:cNvPr id="6" name="Rektangel 5"/>
          <p:cNvSpPr/>
          <p:nvPr userDrawn="1"/>
        </p:nvSpPr>
        <p:spPr>
          <a:xfrm>
            <a:off x="206375" y="214053"/>
            <a:ext cx="8729663" cy="4313497"/>
          </a:xfrm>
          <a:prstGeom prst="rect">
            <a:avLst/>
          </a:prstGeom>
          <a:solidFill>
            <a:srgbClr val="E8F5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ln>
                <a:noFill/>
              </a:ln>
              <a:solidFill>
                <a:schemeClr val="bg2"/>
              </a:solidFill>
              <a:effectLst/>
            </a:endParaRPr>
          </a:p>
        </p:txBody>
      </p:sp>
      <p:sp>
        <p:nvSpPr>
          <p:cNvPr id="2" name="Rubrik 1"/>
          <p:cNvSpPr>
            <a:spLocks noGrp="1"/>
          </p:cNvSpPr>
          <p:nvPr>
            <p:ph type="title"/>
          </p:nvPr>
        </p:nvSpPr>
        <p:spPr/>
        <p:txBody>
          <a:bodyPr/>
          <a:lstStyle>
            <a:lvl1pPr algn="l">
              <a:defRPr/>
            </a:lvl1pPr>
          </a:lstStyle>
          <a:p>
            <a:r>
              <a:rPr lang="sv-SE"/>
              <a:t>Klicka här för att ändra mall för rubrikformat</a:t>
            </a:r>
          </a:p>
        </p:txBody>
      </p:sp>
      <p:sp>
        <p:nvSpPr>
          <p:cNvPr id="7" name="Platshållare för sidfot 6"/>
          <p:cNvSpPr>
            <a:spLocks noGrp="1"/>
          </p:cNvSpPr>
          <p:nvPr>
            <p:ph type="ftr" sz="quarter" idx="10"/>
          </p:nvPr>
        </p:nvSpPr>
        <p:spPr/>
        <p:txBody>
          <a:bodyPr/>
          <a:lstStyle/>
          <a:p>
            <a:pPr defTabSz="457200">
              <a:spcBef>
                <a:spcPct val="0"/>
              </a:spcBef>
            </a:pPr>
            <a:endParaRPr lang="sv-SE" dirty="0"/>
          </a:p>
        </p:txBody>
      </p:sp>
      <p:sp>
        <p:nvSpPr>
          <p:cNvPr id="8" name="Platshållare för bildnummer 7"/>
          <p:cNvSpPr>
            <a:spLocks noGrp="1"/>
          </p:cNvSpPr>
          <p:nvPr>
            <p:ph type="sldNum" sz="quarter" idx="11"/>
          </p:nvPr>
        </p:nvSpPr>
        <p:spPr/>
        <p:txBody>
          <a:bodyPr/>
          <a:lstStyle/>
          <a:p>
            <a:pPr defTabSz="457200"/>
            <a:fld id="{D42979E0-7723-4711-BE79-E6A8ABD26BF8}" type="slidenum">
              <a:rPr lang="sv-SE" smtClean="0"/>
              <a:pPr defTabSz="457200"/>
              <a:t>‹#›</a:t>
            </a:fld>
            <a:endParaRPr lang="sv-SE" dirty="0"/>
          </a:p>
        </p:txBody>
      </p:sp>
      <p:sp>
        <p:nvSpPr>
          <p:cNvPr id="10" name="Text Placeholder 3"/>
          <p:cNvSpPr>
            <a:spLocks noGrp="1"/>
          </p:cNvSpPr>
          <p:nvPr>
            <p:ph type="body" sz="quarter" idx="21" hasCustomPrompt="1"/>
          </p:nvPr>
        </p:nvSpPr>
        <p:spPr>
          <a:xfrm>
            <a:off x="718161" y="3958973"/>
            <a:ext cx="2455679" cy="440388"/>
          </a:xfrm>
        </p:spPr>
        <p:txBody>
          <a:bodyPr lIns="0" tIns="0" rIns="0" bIns="0" numCol="1" spcCol="0">
            <a:normAutofit/>
          </a:bodyPr>
          <a:lstStyle>
            <a:lvl1pPr marL="0" indent="0">
              <a:lnSpc>
                <a:spcPct val="100000"/>
              </a:lnSpc>
              <a:spcBef>
                <a:spcPts val="0"/>
              </a:spcBef>
              <a:spcAft>
                <a:spcPts val="0"/>
              </a:spcAft>
              <a:buClr>
                <a:srgbClr val="4AAB2C"/>
              </a:buClr>
              <a:buSzPct val="100000"/>
              <a:buFontTx/>
              <a:buNone/>
              <a:tabLst>
                <a:tab pos="1165225" algn="l"/>
              </a:tabLst>
              <a:defRPr sz="900" b="0" baseline="0">
                <a:solidFill>
                  <a:srgbClr val="233641"/>
                </a:solidFill>
              </a:defRPr>
            </a:lvl1pPr>
            <a:lvl2pPr marL="742950" indent="-285750">
              <a:buFont typeface="Arial"/>
              <a:buChar char="•"/>
              <a:defRPr sz="2400" b="1">
                <a:solidFill>
                  <a:schemeClr val="bg1"/>
                </a:solidFill>
              </a:defRPr>
            </a:lvl2pPr>
            <a:lvl3pPr marL="1143000" indent="-228600">
              <a:buFont typeface="Arial"/>
              <a:buChar char="•"/>
              <a:defRPr sz="2400" b="1">
                <a:solidFill>
                  <a:schemeClr val="bg1"/>
                </a:solidFill>
              </a:defRPr>
            </a:lvl3pPr>
            <a:lvl4pPr marL="1600200" indent="-228600">
              <a:buFont typeface="Arial"/>
              <a:buChar char="•"/>
              <a:defRPr sz="2400" b="1">
                <a:solidFill>
                  <a:schemeClr val="bg1"/>
                </a:solidFill>
              </a:defRPr>
            </a:lvl4pPr>
            <a:lvl5pPr marL="2057400" indent="-228600">
              <a:buFont typeface="Arial"/>
              <a:buChar char="•"/>
              <a:defRPr sz="2400" b="1">
                <a:solidFill>
                  <a:schemeClr val="bg1"/>
                </a:solidFill>
              </a:defRPr>
            </a:lvl5pPr>
          </a:lstStyle>
          <a:p>
            <a:pPr lvl="0"/>
            <a:r>
              <a:rPr lang="sv-SE" dirty="0"/>
              <a:t>Bildtext</a:t>
            </a:r>
          </a:p>
        </p:txBody>
      </p:sp>
      <p:sp>
        <p:nvSpPr>
          <p:cNvPr id="11" name="Text Placeholder 3"/>
          <p:cNvSpPr>
            <a:spLocks noGrp="1"/>
          </p:cNvSpPr>
          <p:nvPr>
            <p:ph type="body" sz="quarter" idx="22" hasCustomPrompt="1"/>
          </p:nvPr>
        </p:nvSpPr>
        <p:spPr>
          <a:xfrm>
            <a:off x="3336673" y="3959593"/>
            <a:ext cx="2455679" cy="440388"/>
          </a:xfrm>
        </p:spPr>
        <p:txBody>
          <a:bodyPr lIns="0" tIns="0" rIns="0" bIns="0" numCol="1" spcCol="0">
            <a:normAutofit/>
          </a:bodyPr>
          <a:lstStyle>
            <a:lvl1pPr marL="0" indent="0">
              <a:lnSpc>
                <a:spcPct val="100000"/>
              </a:lnSpc>
              <a:spcBef>
                <a:spcPts val="0"/>
              </a:spcBef>
              <a:spcAft>
                <a:spcPts val="0"/>
              </a:spcAft>
              <a:buClr>
                <a:srgbClr val="4AAB2C"/>
              </a:buClr>
              <a:buSzPct val="100000"/>
              <a:buFontTx/>
              <a:buNone/>
              <a:tabLst>
                <a:tab pos="1165225" algn="l"/>
              </a:tabLst>
              <a:defRPr sz="900" b="0" baseline="0">
                <a:solidFill>
                  <a:srgbClr val="233641"/>
                </a:solidFill>
              </a:defRPr>
            </a:lvl1pPr>
            <a:lvl2pPr marL="742950" indent="-285750">
              <a:buFont typeface="Arial"/>
              <a:buChar char="•"/>
              <a:defRPr sz="2400" b="1">
                <a:solidFill>
                  <a:schemeClr val="bg1"/>
                </a:solidFill>
              </a:defRPr>
            </a:lvl2pPr>
            <a:lvl3pPr marL="1143000" indent="-228600">
              <a:buFont typeface="Arial"/>
              <a:buChar char="•"/>
              <a:defRPr sz="2400" b="1">
                <a:solidFill>
                  <a:schemeClr val="bg1"/>
                </a:solidFill>
              </a:defRPr>
            </a:lvl3pPr>
            <a:lvl4pPr marL="1600200" indent="-228600">
              <a:buFont typeface="Arial"/>
              <a:buChar char="•"/>
              <a:defRPr sz="2400" b="1">
                <a:solidFill>
                  <a:schemeClr val="bg1"/>
                </a:solidFill>
              </a:defRPr>
            </a:lvl4pPr>
            <a:lvl5pPr marL="2057400" indent="-228600">
              <a:buFont typeface="Arial"/>
              <a:buChar char="•"/>
              <a:defRPr sz="2400" b="1">
                <a:solidFill>
                  <a:schemeClr val="bg1"/>
                </a:solidFill>
              </a:defRPr>
            </a:lvl5pPr>
          </a:lstStyle>
          <a:p>
            <a:pPr lvl="0"/>
            <a:r>
              <a:rPr lang="sv-SE" dirty="0"/>
              <a:t>Bildtext</a:t>
            </a:r>
          </a:p>
        </p:txBody>
      </p:sp>
      <p:sp>
        <p:nvSpPr>
          <p:cNvPr id="12" name="Text Placeholder 3"/>
          <p:cNvSpPr>
            <a:spLocks noGrp="1"/>
          </p:cNvSpPr>
          <p:nvPr>
            <p:ph type="body" sz="quarter" idx="23" hasCustomPrompt="1"/>
          </p:nvPr>
        </p:nvSpPr>
        <p:spPr>
          <a:xfrm>
            <a:off x="5956484" y="3959961"/>
            <a:ext cx="2455679" cy="440388"/>
          </a:xfrm>
        </p:spPr>
        <p:txBody>
          <a:bodyPr lIns="0" tIns="0" rIns="0" bIns="0" numCol="1" spcCol="0">
            <a:normAutofit/>
          </a:bodyPr>
          <a:lstStyle>
            <a:lvl1pPr marL="0" indent="0">
              <a:lnSpc>
                <a:spcPct val="100000"/>
              </a:lnSpc>
              <a:spcBef>
                <a:spcPts val="0"/>
              </a:spcBef>
              <a:spcAft>
                <a:spcPts val="0"/>
              </a:spcAft>
              <a:buClr>
                <a:srgbClr val="4AAB2C"/>
              </a:buClr>
              <a:buSzPct val="100000"/>
              <a:buFontTx/>
              <a:buNone/>
              <a:tabLst>
                <a:tab pos="1165225" algn="l"/>
              </a:tabLst>
              <a:defRPr sz="900" b="0" baseline="0">
                <a:solidFill>
                  <a:srgbClr val="233641"/>
                </a:solidFill>
              </a:defRPr>
            </a:lvl1pPr>
            <a:lvl2pPr marL="742950" indent="-285750">
              <a:buFont typeface="Arial"/>
              <a:buChar char="•"/>
              <a:defRPr sz="2400" b="1">
                <a:solidFill>
                  <a:schemeClr val="bg1"/>
                </a:solidFill>
              </a:defRPr>
            </a:lvl2pPr>
            <a:lvl3pPr marL="1143000" indent="-228600">
              <a:buFont typeface="Arial"/>
              <a:buChar char="•"/>
              <a:defRPr sz="2400" b="1">
                <a:solidFill>
                  <a:schemeClr val="bg1"/>
                </a:solidFill>
              </a:defRPr>
            </a:lvl3pPr>
            <a:lvl4pPr marL="1600200" indent="-228600">
              <a:buFont typeface="Arial"/>
              <a:buChar char="•"/>
              <a:defRPr sz="2400" b="1">
                <a:solidFill>
                  <a:schemeClr val="bg1"/>
                </a:solidFill>
              </a:defRPr>
            </a:lvl4pPr>
            <a:lvl5pPr marL="2057400" indent="-228600">
              <a:buFont typeface="Arial"/>
              <a:buChar char="•"/>
              <a:defRPr sz="2400" b="1">
                <a:solidFill>
                  <a:schemeClr val="bg1"/>
                </a:solidFill>
              </a:defRPr>
            </a:lvl5pPr>
          </a:lstStyle>
          <a:p>
            <a:pPr lvl="0"/>
            <a:r>
              <a:rPr lang="sv-SE" dirty="0"/>
              <a:t>Bildtext</a:t>
            </a:r>
          </a:p>
        </p:txBody>
      </p:sp>
      <p:sp>
        <p:nvSpPr>
          <p:cNvPr id="13" name="Picture Placeholder 6"/>
          <p:cNvSpPr>
            <a:spLocks noGrp="1"/>
          </p:cNvSpPr>
          <p:nvPr>
            <p:ph type="pic" sz="quarter" idx="15" hasCustomPrompt="1"/>
          </p:nvPr>
        </p:nvSpPr>
        <p:spPr>
          <a:xfrm>
            <a:off x="5946774" y="1265423"/>
            <a:ext cx="2463149" cy="2561162"/>
          </a:xfrm>
          <a:solidFill>
            <a:srgbClr val="BFBFBF"/>
          </a:solidFill>
          <a:ln w="38100" cmpd="sng">
            <a:solidFill>
              <a:srgbClr val="FFFFFF"/>
            </a:solidFill>
            <a:miter lim="800000"/>
          </a:ln>
        </p:spPr>
        <p:txBody>
          <a:bodyPr vert="horz" lIns="0" tIns="45720" rIns="91440" bIns="45720" rtlCol="0" anchor="ctr" anchorCtr="0">
            <a:normAutofit/>
          </a:bodyPr>
          <a:lstStyle>
            <a:lvl1pPr marL="269875" indent="-269875" algn="ctr">
              <a:buNone/>
              <a:defRPr lang="sv-SE" sz="1000" noProof="0" dirty="0" smtClean="0">
                <a:solidFill>
                  <a:srgbClr val="00394D"/>
                </a:solidFill>
              </a:defRPr>
            </a:lvl1pPr>
          </a:lstStyle>
          <a:p>
            <a:pPr marL="0" lvl="0" indent="0" algn="ctr"/>
            <a:r>
              <a:rPr lang="sv-SE" noProof="0" dirty="0"/>
              <a:t>Klicka på ikonen</a:t>
            </a:r>
            <a:br>
              <a:rPr lang="sv-SE" noProof="0" dirty="0"/>
            </a:br>
            <a:br>
              <a:rPr lang="sv-SE" noProof="0" dirty="0"/>
            </a:br>
            <a:r>
              <a:rPr lang="sv-SE" noProof="0" dirty="0"/>
              <a:t>för att lägga till en bild</a:t>
            </a:r>
          </a:p>
        </p:txBody>
      </p:sp>
      <p:sp>
        <p:nvSpPr>
          <p:cNvPr id="14" name="Picture Placeholder 6"/>
          <p:cNvSpPr>
            <a:spLocks noGrp="1"/>
          </p:cNvSpPr>
          <p:nvPr>
            <p:ph type="pic" sz="quarter" idx="24" hasCustomPrompt="1"/>
          </p:nvPr>
        </p:nvSpPr>
        <p:spPr>
          <a:xfrm>
            <a:off x="3336673" y="1265423"/>
            <a:ext cx="2463149" cy="2561162"/>
          </a:xfrm>
          <a:solidFill>
            <a:srgbClr val="BFBFBF"/>
          </a:solidFill>
          <a:ln w="38100" cmpd="sng">
            <a:solidFill>
              <a:srgbClr val="FFFFFF"/>
            </a:solidFill>
            <a:miter lim="800000"/>
          </a:ln>
        </p:spPr>
        <p:txBody>
          <a:bodyPr vert="horz" lIns="0" tIns="45720" rIns="91440" bIns="45720" rtlCol="0" anchor="ctr" anchorCtr="0">
            <a:normAutofit/>
          </a:bodyPr>
          <a:lstStyle>
            <a:lvl1pPr marL="269875" indent="-269875" algn="ctr">
              <a:buNone/>
              <a:defRPr lang="sv-SE" sz="1000" noProof="0" dirty="0">
                <a:solidFill>
                  <a:srgbClr val="00394D"/>
                </a:solidFill>
              </a:defRPr>
            </a:lvl1pPr>
          </a:lstStyle>
          <a:p>
            <a:pPr marL="0" lvl="0" indent="0" algn="ctr"/>
            <a:r>
              <a:rPr lang="sv-SE" noProof="0" dirty="0"/>
              <a:t>Klicka på ikonen</a:t>
            </a:r>
            <a:br>
              <a:rPr lang="sv-SE" noProof="0" dirty="0"/>
            </a:br>
            <a:br>
              <a:rPr lang="sv-SE" noProof="0" dirty="0"/>
            </a:br>
            <a:r>
              <a:rPr lang="sv-SE" noProof="0" dirty="0"/>
              <a:t>för att lägga till en bild</a:t>
            </a:r>
          </a:p>
        </p:txBody>
      </p:sp>
      <p:sp>
        <p:nvSpPr>
          <p:cNvPr id="15" name="Picture Placeholder 6"/>
          <p:cNvSpPr>
            <a:spLocks noGrp="1"/>
          </p:cNvSpPr>
          <p:nvPr>
            <p:ph type="pic" sz="quarter" idx="25" hasCustomPrompt="1"/>
          </p:nvPr>
        </p:nvSpPr>
        <p:spPr>
          <a:xfrm>
            <a:off x="719138" y="1254125"/>
            <a:ext cx="2463149" cy="2561162"/>
          </a:xfrm>
          <a:solidFill>
            <a:srgbClr val="BFBFBF"/>
          </a:solidFill>
          <a:ln w="38100" cmpd="sng">
            <a:solidFill>
              <a:srgbClr val="FFFFFF"/>
            </a:solidFill>
            <a:miter lim="800000"/>
          </a:ln>
        </p:spPr>
        <p:txBody>
          <a:bodyPr vert="horz" lIns="0" tIns="45720" rIns="91440" bIns="45720" rtlCol="0" anchor="ctr" anchorCtr="0">
            <a:normAutofit/>
          </a:bodyPr>
          <a:lstStyle>
            <a:lvl1pPr marL="269875" indent="-269875" algn="ctr">
              <a:buNone/>
              <a:defRPr lang="sv-SE" sz="1000" noProof="0" dirty="0" smtClean="0">
                <a:solidFill>
                  <a:srgbClr val="00394D"/>
                </a:solidFill>
              </a:defRPr>
            </a:lvl1pPr>
          </a:lstStyle>
          <a:p>
            <a:pPr marL="0" lvl="0" indent="0" algn="ctr"/>
            <a:r>
              <a:rPr lang="sv-SE" noProof="0" dirty="0"/>
              <a:t>Klicka på ikonen</a:t>
            </a:r>
            <a:br>
              <a:rPr lang="sv-SE" noProof="0" dirty="0"/>
            </a:br>
            <a:br>
              <a:rPr lang="sv-SE" noProof="0" dirty="0"/>
            </a:br>
            <a:r>
              <a:rPr lang="sv-SE" noProof="0" dirty="0"/>
              <a:t>för att lägga till en bild</a:t>
            </a:r>
          </a:p>
        </p:txBody>
      </p:sp>
    </p:spTree>
    <p:extLst>
      <p:ext uri="{BB962C8B-B14F-4D97-AF65-F5344CB8AC3E}">
        <p14:creationId xmlns:p14="http://schemas.microsoft.com/office/powerpoint/2010/main" val="32304172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ubrik + Bild med bildtext">
    <p:spTree>
      <p:nvGrpSpPr>
        <p:cNvPr id="1" name=""/>
        <p:cNvGrpSpPr/>
        <p:nvPr/>
      </p:nvGrpSpPr>
      <p:grpSpPr>
        <a:xfrm>
          <a:off x="0" y="0"/>
          <a:ext cx="0" cy="0"/>
          <a:chOff x="0" y="0"/>
          <a:chExt cx="0" cy="0"/>
        </a:xfrm>
      </p:grpSpPr>
      <p:sp>
        <p:nvSpPr>
          <p:cNvPr id="6" name="Rektangel 5"/>
          <p:cNvSpPr/>
          <p:nvPr userDrawn="1"/>
        </p:nvSpPr>
        <p:spPr>
          <a:xfrm>
            <a:off x="206375" y="214053"/>
            <a:ext cx="8729663" cy="4313497"/>
          </a:xfrm>
          <a:prstGeom prst="rect">
            <a:avLst/>
          </a:prstGeom>
          <a:solidFill>
            <a:srgbClr val="E8F5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ln>
                <a:noFill/>
              </a:ln>
              <a:solidFill>
                <a:schemeClr val="bg2"/>
              </a:solidFill>
              <a:effectLst/>
            </a:endParaRPr>
          </a:p>
        </p:txBody>
      </p:sp>
      <p:sp>
        <p:nvSpPr>
          <p:cNvPr id="2" name="Rubrik 1"/>
          <p:cNvSpPr>
            <a:spLocks noGrp="1"/>
          </p:cNvSpPr>
          <p:nvPr>
            <p:ph type="title"/>
          </p:nvPr>
        </p:nvSpPr>
        <p:spPr>
          <a:xfrm>
            <a:off x="705600" y="586800"/>
            <a:ext cx="7707600" cy="396000"/>
          </a:xfrm>
        </p:spPr>
        <p:txBody>
          <a:bodyPr/>
          <a:lstStyle>
            <a:lvl1pPr algn="l">
              <a:defRPr/>
            </a:lvl1pPr>
          </a:lstStyle>
          <a:p>
            <a:r>
              <a:rPr lang="sv-SE"/>
              <a:t>Klicka här för att ändra mall för rubrikformat</a:t>
            </a:r>
            <a:endParaRPr lang="sv-SE" dirty="0"/>
          </a:p>
        </p:txBody>
      </p:sp>
      <p:sp>
        <p:nvSpPr>
          <p:cNvPr id="7" name="Platshållare för sidfot 6"/>
          <p:cNvSpPr>
            <a:spLocks noGrp="1"/>
          </p:cNvSpPr>
          <p:nvPr>
            <p:ph type="ftr" sz="quarter" idx="10"/>
          </p:nvPr>
        </p:nvSpPr>
        <p:spPr/>
        <p:txBody>
          <a:bodyPr/>
          <a:lstStyle/>
          <a:p>
            <a:pPr defTabSz="457200">
              <a:spcBef>
                <a:spcPct val="0"/>
              </a:spcBef>
            </a:pPr>
            <a:endParaRPr lang="sv-SE" dirty="0"/>
          </a:p>
        </p:txBody>
      </p:sp>
      <p:sp>
        <p:nvSpPr>
          <p:cNvPr id="8" name="Platshållare för bildnummer 7"/>
          <p:cNvSpPr>
            <a:spLocks noGrp="1"/>
          </p:cNvSpPr>
          <p:nvPr>
            <p:ph type="sldNum" sz="quarter" idx="11"/>
          </p:nvPr>
        </p:nvSpPr>
        <p:spPr/>
        <p:txBody>
          <a:bodyPr/>
          <a:lstStyle/>
          <a:p>
            <a:pPr defTabSz="457200"/>
            <a:fld id="{D42979E0-7723-4711-BE79-E6A8ABD26BF8}" type="slidenum">
              <a:rPr lang="sv-SE" smtClean="0"/>
              <a:pPr defTabSz="457200"/>
              <a:t>‹#›</a:t>
            </a:fld>
            <a:endParaRPr lang="sv-SE" dirty="0"/>
          </a:p>
        </p:txBody>
      </p:sp>
      <p:sp>
        <p:nvSpPr>
          <p:cNvPr id="9" name="Platshållare för text 4"/>
          <p:cNvSpPr>
            <a:spLocks noGrp="1"/>
          </p:cNvSpPr>
          <p:nvPr>
            <p:ph type="body" sz="quarter" idx="13"/>
          </p:nvPr>
        </p:nvSpPr>
        <p:spPr>
          <a:xfrm>
            <a:off x="5943600" y="1198800"/>
            <a:ext cx="2469600" cy="3197225"/>
          </a:xfrm>
        </p:spPr>
        <p:txBody>
          <a:bodyPr/>
          <a:lstStyle>
            <a:lvl1pPr marL="0" indent="0">
              <a:buNone/>
              <a:defRPr/>
            </a:lvl1pPr>
            <a:lvl2pPr marL="625475" indent="-257175">
              <a:defRPr/>
            </a:lvl2pPr>
            <a:lvl3pPr marL="1074738" indent="-247650">
              <a:defRPr/>
            </a:lvl3pPr>
            <a:lvl4pPr marL="1347788" indent="-152400">
              <a:defRPr/>
            </a:lvl4pPr>
            <a:lvl5pPr marL="1973263" indent="-238125">
              <a:defRPr/>
            </a:lvl5pPr>
          </a:lstStyle>
          <a:p>
            <a:pPr lvl="0"/>
            <a:r>
              <a:rPr lang="sv-SE"/>
              <a:t>Klicka här för att ändra format på bakgrundstexten</a:t>
            </a:r>
          </a:p>
          <a:p>
            <a:pPr lvl="1"/>
            <a:r>
              <a:rPr lang="sv-SE"/>
              <a:t>Nivå två</a:t>
            </a:r>
          </a:p>
        </p:txBody>
      </p:sp>
      <p:sp>
        <p:nvSpPr>
          <p:cNvPr id="10" name="Picture Placeholder 6"/>
          <p:cNvSpPr>
            <a:spLocks noGrp="1"/>
          </p:cNvSpPr>
          <p:nvPr>
            <p:ph type="pic" sz="quarter" idx="25" hasCustomPrompt="1"/>
          </p:nvPr>
        </p:nvSpPr>
        <p:spPr>
          <a:xfrm>
            <a:off x="719138" y="1254125"/>
            <a:ext cx="5073650" cy="2566988"/>
          </a:xfrm>
          <a:solidFill>
            <a:srgbClr val="BFBFBF"/>
          </a:solidFill>
          <a:ln w="38100" cmpd="sng">
            <a:solidFill>
              <a:srgbClr val="FFFFFF"/>
            </a:solidFill>
            <a:miter lim="800000"/>
          </a:ln>
        </p:spPr>
        <p:txBody>
          <a:bodyPr vert="horz" lIns="0" tIns="45720" rIns="91440" bIns="45720" rtlCol="0" anchor="ctr" anchorCtr="0">
            <a:normAutofit/>
          </a:bodyPr>
          <a:lstStyle>
            <a:lvl1pPr marL="269875" indent="-269875" algn="ctr">
              <a:buNone/>
              <a:defRPr lang="sv-SE" sz="1000" noProof="0" dirty="0" smtClean="0">
                <a:solidFill>
                  <a:srgbClr val="00394D"/>
                </a:solidFill>
              </a:defRPr>
            </a:lvl1pPr>
          </a:lstStyle>
          <a:p>
            <a:pPr marL="0" lvl="0" indent="0" algn="ctr"/>
            <a:r>
              <a:rPr lang="sv-SE" noProof="0" dirty="0"/>
              <a:t>Klicka på ikonen</a:t>
            </a:r>
            <a:br>
              <a:rPr lang="sv-SE" noProof="0" dirty="0"/>
            </a:br>
            <a:br>
              <a:rPr lang="sv-SE" noProof="0" dirty="0"/>
            </a:br>
            <a:r>
              <a:rPr lang="sv-SE" noProof="0" dirty="0"/>
              <a:t>för att lägga till en bild</a:t>
            </a:r>
          </a:p>
        </p:txBody>
      </p:sp>
      <p:sp>
        <p:nvSpPr>
          <p:cNvPr id="11" name="Text Placeholder 3"/>
          <p:cNvSpPr>
            <a:spLocks noGrp="1"/>
          </p:cNvSpPr>
          <p:nvPr>
            <p:ph type="body" sz="quarter" idx="21" hasCustomPrompt="1"/>
          </p:nvPr>
        </p:nvSpPr>
        <p:spPr>
          <a:xfrm>
            <a:off x="718161" y="3958973"/>
            <a:ext cx="5074627" cy="440388"/>
          </a:xfrm>
        </p:spPr>
        <p:txBody>
          <a:bodyPr lIns="0" tIns="0" rIns="0" bIns="0" numCol="1" spcCol="0">
            <a:normAutofit/>
          </a:bodyPr>
          <a:lstStyle>
            <a:lvl1pPr marL="0" indent="0">
              <a:lnSpc>
                <a:spcPct val="100000"/>
              </a:lnSpc>
              <a:spcBef>
                <a:spcPts val="0"/>
              </a:spcBef>
              <a:spcAft>
                <a:spcPts val="0"/>
              </a:spcAft>
              <a:buClr>
                <a:srgbClr val="4AAB2C"/>
              </a:buClr>
              <a:buSzPct val="100000"/>
              <a:buFontTx/>
              <a:buNone/>
              <a:tabLst>
                <a:tab pos="1165225" algn="l"/>
              </a:tabLst>
              <a:defRPr sz="900" b="0" baseline="0">
                <a:solidFill>
                  <a:srgbClr val="233641"/>
                </a:solidFill>
              </a:defRPr>
            </a:lvl1pPr>
            <a:lvl2pPr marL="742950" indent="-285750">
              <a:buFont typeface="Arial"/>
              <a:buChar char="•"/>
              <a:defRPr sz="2400" b="1">
                <a:solidFill>
                  <a:schemeClr val="bg1"/>
                </a:solidFill>
              </a:defRPr>
            </a:lvl2pPr>
            <a:lvl3pPr marL="1143000" indent="-228600">
              <a:buFont typeface="Arial"/>
              <a:buChar char="•"/>
              <a:defRPr sz="2400" b="1">
                <a:solidFill>
                  <a:schemeClr val="bg1"/>
                </a:solidFill>
              </a:defRPr>
            </a:lvl3pPr>
            <a:lvl4pPr marL="1600200" indent="-228600">
              <a:buFont typeface="Arial"/>
              <a:buChar char="•"/>
              <a:defRPr sz="2400" b="1">
                <a:solidFill>
                  <a:schemeClr val="bg1"/>
                </a:solidFill>
              </a:defRPr>
            </a:lvl4pPr>
            <a:lvl5pPr marL="2057400" indent="-228600">
              <a:buFont typeface="Arial"/>
              <a:buChar char="•"/>
              <a:defRPr sz="2400" b="1">
                <a:solidFill>
                  <a:schemeClr val="bg1"/>
                </a:solidFill>
              </a:defRPr>
            </a:lvl5pPr>
          </a:lstStyle>
          <a:p>
            <a:pPr lvl="0"/>
            <a:r>
              <a:rPr lang="sv-SE" dirty="0"/>
              <a:t>Bildtext</a:t>
            </a:r>
          </a:p>
        </p:txBody>
      </p:sp>
    </p:spTree>
    <p:extLst>
      <p:ext uri="{BB962C8B-B14F-4D97-AF65-F5344CB8AC3E}">
        <p14:creationId xmlns:p14="http://schemas.microsoft.com/office/powerpoint/2010/main" val="8077195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ubrik och bild">
    <p:spTree>
      <p:nvGrpSpPr>
        <p:cNvPr id="1" name=""/>
        <p:cNvGrpSpPr/>
        <p:nvPr/>
      </p:nvGrpSpPr>
      <p:grpSpPr>
        <a:xfrm>
          <a:off x="0" y="0"/>
          <a:ext cx="0" cy="0"/>
          <a:chOff x="0" y="0"/>
          <a:chExt cx="0" cy="0"/>
        </a:xfrm>
      </p:grpSpPr>
      <p:sp>
        <p:nvSpPr>
          <p:cNvPr id="6" name="Rektangel 5"/>
          <p:cNvSpPr/>
          <p:nvPr userDrawn="1"/>
        </p:nvSpPr>
        <p:spPr>
          <a:xfrm>
            <a:off x="206375" y="214053"/>
            <a:ext cx="8729663" cy="4313497"/>
          </a:xfrm>
          <a:prstGeom prst="rect">
            <a:avLst/>
          </a:prstGeom>
          <a:solidFill>
            <a:srgbClr val="E8F5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ln>
                <a:noFill/>
              </a:ln>
              <a:solidFill>
                <a:schemeClr val="bg2"/>
              </a:solidFill>
              <a:effectLst/>
            </a:endParaRPr>
          </a:p>
        </p:txBody>
      </p:sp>
      <p:sp>
        <p:nvSpPr>
          <p:cNvPr id="2" name="Rubrik 1"/>
          <p:cNvSpPr>
            <a:spLocks noGrp="1"/>
          </p:cNvSpPr>
          <p:nvPr>
            <p:ph type="title"/>
          </p:nvPr>
        </p:nvSpPr>
        <p:spPr>
          <a:xfrm>
            <a:off x="705600" y="586800"/>
            <a:ext cx="7707600" cy="396000"/>
          </a:xfrm>
        </p:spPr>
        <p:txBody>
          <a:bodyPr/>
          <a:lstStyle>
            <a:lvl1pPr algn="l">
              <a:defRPr/>
            </a:lvl1pPr>
          </a:lstStyle>
          <a:p>
            <a:r>
              <a:rPr lang="sv-SE"/>
              <a:t>Klicka här för att ändra mall för rubrikformat</a:t>
            </a:r>
            <a:endParaRPr lang="sv-SE" dirty="0"/>
          </a:p>
        </p:txBody>
      </p:sp>
      <p:sp>
        <p:nvSpPr>
          <p:cNvPr id="7" name="Platshållare för sidfot 6"/>
          <p:cNvSpPr>
            <a:spLocks noGrp="1"/>
          </p:cNvSpPr>
          <p:nvPr>
            <p:ph type="ftr" sz="quarter" idx="10"/>
          </p:nvPr>
        </p:nvSpPr>
        <p:spPr/>
        <p:txBody>
          <a:bodyPr/>
          <a:lstStyle/>
          <a:p>
            <a:pPr defTabSz="457200">
              <a:spcBef>
                <a:spcPct val="0"/>
              </a:spcBef>
            </a:pPr>
            <a:endParaRPr lang="sv-SE" dirty="0"/>
          </a:p>
        </p:txBody>
      </p:sp>
      <p:sp>
        <p:nvSpPr>
          <p:cNvPr id="8" name="Platshållare för bildnummer 7"/>
          <p:cNvSpPr>
            <a:spLocks noGrp="1"/>
          </p:cNvSpPr>
          <p:nvPr>
            <p:ph type="sldNum" sz="quarter" idx="11"/>
          </p:nvPr>
        </p:nvSpPr>
        <p:spPr/>
        <p:txBody>
          <a:bodyPr/>
          <a:lstStyle/>
          <a:p>
            <a:pPr defTabSz="457200"/>
            <a:fld id="{D42979E0-7723-4711-BE79-E6A8ABD26BF8}" type="slidenum">
              <a:rPr lang="sv-SE" smtClean="0"/>
              <a:pPr defTabSz="457200"/>
              <a:t>‹#›</a:t>
            </a:fld>
            <a:endParaRPr lang="sv-SE" dirty="0"/>
          </a:p>
        </p:txBody>
      </p:sp>
      <p:sp>
        <p:nvSpPr>
          <p:cNvPr id="12" name="Picture Placeholder 6"/>
          <p:cNvSpPr>
            <a:spLocks noGrp="1"/>
          </p:cNvSpPr>
          <p:nvPr>
            <p:ph type="pic" sz="quarter" idx="25" hasCustomPrompt="1"/>
          </p:nvPr>
        </p:nvSpPr>
        <p:spPr>
          <a:xfrm>
            <a:off x="719137" y="1254125"/>
            <a:ext cx="7703437" cy="2852738"/>
          </a:xfrm>
          <a:solidFill>
            <a:srgbClr val="BFBFBF"/>
          </a:solidFill>
          <a:ln w="38100" cmpd="sng">
            <a:solidFill>
              <a:srgbClr val="FFFFFF"/>
            </a:solidFill>
            <a:miter lim="800000"/>
          </a:ln>
        </p:spPr>
        <p:txBody>
          <a:bodyPr vert="horz" lIns="0" tIns="45720" rIns="91440" bIns="45720" rtlCol="0" anchor="ctr" anchorCtr="0">
            <a:normAutofit/>
          </a:bodyPr>
          <a:lstStyle>
            <a:lvl1pPr marL="269875" indent="-269875" algn="ctr">
              <a:buNone/>
              <a:defRPr lang="sv-SE" sz="1000" noProof="0" dirty="0" smtClean="0">
                <a:solidFill>
                  <a:srgbClr val="00394D"/>
                </a:solidFill>
              </a:defRPr>
            </a:lvl1pPr>
          </a:lstStyle>
          <a:p>
            <a:pPr marL="0" lvl="0" indent="0" algn="ctr"/>
            <a:r>
              <a:rPr lang="sv-SE" noProof="0" dirty="0"/>
              <a:t>Klicka på ikonen</a:t>
            </a:r>
            <a:br>
              <a:rPr lang="sv-SE" noProof="0" dirty="0"/>
            </a:br>
            <a:br>
              <a:rPr lang="sv-SE" noProof="0" dirty="0"/>
            </a:br>
            <a:r>
              <a:rPr lang="sv-SE" noProof="0" dirty="0"/>
              <a:t>för att lägga till en bild</a:t>
            </a:r>
          </a:p>
        </p:txBody>
      </p:sp>
    </p:spTree>
    <p:extLst>
      <p:ext uri="{BB962C8B-B14F-4D97-AF65-F5344CB8AC3E}">
        <p14:creationId xmlns:p14="http://schemas.microsoft.com/office/powerpoint/2010/main" val="17661803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705600" y="586800"/>
            <a:ext cx="7707600" cy="396000"/>
          </a:xfrm>
          <a:prstGeom prst="rect">
            <a:avLst/>
          </a:prstGeom>
        </p:spPr>
        <p:txBody>
          <a:bodyPr vert="horz" lIns="0" tIns="0" rIns="0" bIns="0" rtlCol="0">
            <a:noAutofit/>
          </a:bodyPr>
          <a:lstStyle/>
          <a:p>
            <a:pPr lvl="0" algn="l" defTabSz="457200"/>
            <a:r>
              <a:rPr lang="sv-SE" dirty="0"/>
              <a:t>Klicka här för att ändra format</a:t>
            </a:r>
          </a:p>
        </p:txBody>
      </p:sp>
      <p:sp>
        <p:nvSpPr>
          <p:cNvPr id="5" name="Platshållare för sidfot 4"/>
          <p:cNvSpPr>
            <a:spLocks noGrp="1"/>
          </p:cNvSpPr>
          <p:nvPr>
            <p:ph type="ftr" sz="quarter" idx="3"/>
          </p:nvPr>
        </p:nvSpPr>
        <p:spPr>
          <a:xfrm>
            <a:off x="712800" y="4640400"/>
            <a:ext cx="3085200" cy="273844"/>
          </a:xfrm>
          <a:prstGeom prst="rect">
            <a:avLst/>
          </a:prstGeom>
          <a:noFill/>
        </p:spPr>
        <p:txBody>
          <a:bodyPr lIns="0" tIns="0" rIns="0" bIns="0" anchor="ctr" anchorCtr="0">
            <a:noAutofit/>
          </a:bodyPr>
          <a:lstStyle>
            <a:lvl1pPr>
              <a:defRPr lang="sv-SE" sz="1200" b="0" baseline="0">
                <a:solidFill>
                  <a:srgbClr val="19AAEB"/>
                </a:solidFill>
                <a:latin typeface="Arial (Brödtext)"/>
                <a:ea typeface="+mj-ea"/>
                <a:cs typeface="Arial (Brödtext)"/>
              </a:defRPr>
            </a:lvl1pPr>
          </a:lstStyle>
          <a:p>
            <a:pPr defTabSz="457200">
              <a:spcBef>
                <a:spcPct val="0"/>
              </a:spcBef>
            </a:pPr>
            <a:endParaRPr lang="sv-SE" dirty="0"/>
          </a:p>
        </p:txBody>
      </p:sp>
      <p:sp>
        <p:nvSpPr>
          <p:cNvPr id="6" name="Platshållare för bildnummer 5"/>
          <p:cNvSpPr>
            <a:spLocks noGrp="1"/>
          </p:cNvSpPr>
          <p:nvPr>
            <p:ph type="sldNum" sz="quarter" idx="4"/>
          </p:nvPr>
        </p:nvSpPr>
        <p:spPr>
          <a:xfrm>
            <a:off x="140399" y="4640400"/>
            <a:ext cx="566831" cy="273600"/>
          </a:xfrm>
          <a:prstGeom prst="rect">
            <a:avLst/>
          </a:prstGeom>
        </p:spPr>
        <p:txBody>
          <a:bodyPr vert="horz" lIns="91440" tIns="45720" rIns="91440" bIns="45720" rtlCol="0" anchor="ctr"/>
          <a:lstStyle>
            <a:lvl1pPr>
              <a:defRPr lang="sv-SE" sz="1200" smtClean="0">
                <a:solidFill>
                  <a:srgbClr val="19AAEB"/>
                </a:solidFill>
              </a:defRPr>
            </a:lvl1pPr>
          </a:lstStyle>
          <a:p>
            <a:pPr defTabSz="457200"/>
            <a:fld id="{D42979E0-7723-4711-BE79-E6A8ABD26BF8}" type="slidenum">
              <a:rPr lang="sv-SE" smtClean="0"/>
              <a:pPr defTabSz="457200"/>
              <a:t>‹#›</a:t>
            </a:fld>
            <a:endParaRPr lang="sv-SE" dirty="0"/>
          </a:p>
        </p:txBody>
      </p:sp>
      <p:grpSp>
        <p:nvGrpSpPr>
          <p:cNvPr id="7" name="Group 43"/>
          <p:cNvGrpSpPr/>
          <p:nvPr userDrawn="1"/>
        </p:nvGrpSpPr>
        <p:grpSpPr>
          <a:xfrm>
            <a:off x="95401" y="5031728"/>
            <a:ext cx="8953198" cy="111481"/>
            <a:chOff x="117776" y="5031728"/>
            <a:chExt cx="8953198" cy="111481"/>
          </a:xfrm>
          <a:solidFill>
            <a:srgbClr val="19AAEB"/>
          </a:solidFill>
        </p:grpSpPr>
        <p:sp>
          <p:nvSpPr>
            <p:cNvPr id="8" name="Parallelogram 44"/>
            <p:cNvSpPr/>
            <p:nvPr userDrawn="1"/>
          </p:nvSpPr>
          <p:spPr>
            <a:xfrm flipH="1">
              <a:off x="117776" y="5031728"/>
              <a:ext cx="199723" cy="111481"/>
            </a:xfrm>
            <a:prstGeom prst="parallelogram">
              <a:avLst>
                <a:gd name="adj" fmla="val 30436"/>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Parallelogram 45"/>
            <p:cNvSpPr/>
            <p:nvPr userDrawn="1"/>
          </p:nvSpPr>
          <p:spPr>
            <a:xfrm flipH="1">
              <a:off x="441979" y="5031728"/>
              <a:ext cx="199723" cy="111481"/>
            </a:xfrm>
            <a:prstGeom prst="parallelogram">
              <a:avLst>
                <a:gd name="adj" fmla="val 30436"/>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arallelogram 46"/>
            <p:cNvSpPr/>
            <p:nvPr userDrawn="1"/>
          </p:nvSpPr>
          <p:spPr>
            <a:xfrm flipH="1">
              <a:off x="766182" y="5031728"/>
              <a:ext cx="199723" cy="111481"/>
            </a:xfrm>
            <a:prstGeom prst="parallelogram">
              <a:avLst>
                <a:gd name="adj" fmla="val 30436"/>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Parallelogram 47"/>
            <p:cNvSpPr/>
            <p:nvPr userDrawn="1"/>
          </p:nvSpPr>
          <p:spPr>
            <a:xfrm flipH="1">
              <a:off x="1090385" y="5031728"/>
              <a:ext cx="199723" cy="111481"/>
            </a:xfrm>
            <a:prstGeom prst="parallelogram">
              <a:avLst>
                <a:gd name="adj" fmla="val 30436"/>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Parallelogram 48"/>
            <p:cNvSpPr/>
            <p:nvPr userDrawn="1"/>
          </p:nvSpPr>
          <p:spPr>
            <a:xfrm flipH="1">
              <a:off x="1414588" y="5031728"/>
              <a:ext cx="199723" cy="111481"/>
            </a:xfrm>
            <a:prstGeom prst="parallelogram">
              <a:avLst>
                <a:gd name="adj" fmla="val 30436"/>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Parallelogram 49"/>
            <p:cNvSpPr/>
            <p:nvPr userDrawn="1"/>
          </p:nvSpPr>
          <p:spPr>
            <a:xfrm flipH="1">
              <a:off x="1738791" y="5031728"/>
              <a:ext cx="199723" cy="111481"/>
            </a:xfrm>
            <a:prstGeom prst="parallelogram">
              <a:avLst>
                <a:gd name="adj" fmla="val 30436"/>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Parallelogram 50"/>
            <p:cNvSpPr/>
            <p:nvPr userDrawn="1"/>
          </p:nvSpPr>
          <p:spPr>
            <a:xfrm flipH="1">
              <a:off x="2062994" y="5031728"/>
              <a:ext cx="199723" cy="111481"/>
            </a:xfrm>
            <a:prstGeom prst="parallelogram">
              <a:avLst>
                <a:gd name="adj" fmla="val 30436"/>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Parallelogram 51"/>
            <p:cNvSpPr/>
            <p:nvPr userDrawn="1"/>
          </p:nvSpPr>
          <p:spPr>
            <a:xfrm flipH="1">
              <a:off x="2387197" y="5031728"/>
              <a:ext cx="199723" cy="111481"/>
            </a:xfrm>
            <a:prstGeom prst="parallelogram">
              <a:avLst>
                <a:gd name="adj" fmla="val 30436"/>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Parallelogram 52"/>
            <p:cNvSpPr/>
            <p:nvPr userDrawn="1"/>
          </p:nvSpPr>
          <p:spPr>
            <a:xfrm flipH="1">
              <a:off x="2711400" y="5031728"/>
              <a:ext cx="199723" cy="111481"/>
            </a:xfrm>
            <a:prstGeom prst="parallelogram">
              <a:avLst>
                <a:gd name="adj" fmla="val 30436"/>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Parallelogram 53"/>
            <p:cNvSpPr/>
            <p:nvPr userDrawn="1"/>
          </p:nvSpPr>
          <p:spPr>
            <a:xfrm flipH="1">
              <a:off x="3035603" y="5031728"/>
              <a:ext cx="199723" cy="111481"/>
            </a:xfrm>
            <a:prstGeom prst="parallelogram">
              <a:avLst>
                <a:gd name="adj" fmla="val 30436"/>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Parallelogram 54"/>
            <p:cNvSpPr/>
            <p:nvPr userDrawn="1"/>
          </p:nvSpPr>
          <p:spPr>
            <a:xfrm flipH="1">
              <a:off x="3359806" y="5031728"/>
              <a:ext cx="199723" cy="111481"/>
            </a:xfrm>
            <a:prstGeom prst="parallelogram">
              <a:avLst>
                <a:gd name="adj" fmla="val 30436"/>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Parallelogram 55"/>
            <p:cNvSpPr/>
            <p:nvPr userDrawn="1"/>
          </p:nvSpPr>
          <p:spPr>
            <a:xfrm flipH="1">
              <a:off x="3684009" y="5031728"/>
              <a:ext cx="199723" cy="111481"/>
            </a:xfrm>
            <a:prstGeom prst="parallelogram">
              <a:avLst>
                <a:gd name="adj" fmla="val 30436"/>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Parallelogram 56"/>
            <p:cNvSpPr/>
            <p:nvPr userDrawn="1"/>
          </p:nvSpPr>
          <p:spPr>
            <a:xfrm flipH="1">
              <a:off x="4008212" y="5031728"/>
              <a:ext cx="199723" cy="111481"/>
            </a:xfrm>
            <a:prstGeom prst="parallelogram">
              <a:avLst>
                <a:gd name="adj" fmla="val 30436"/>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Parallelogram 57"/>
            <p:cNvSpPr/>
            <p:nvPr userDrawn="1"/>
          </p:nvSpPr>
          <p:spPr>
            <a:xfrm flipH="1">
              <a:off x="4332415" y="5031728"/>
              <a:ext cx="199723" cy="111481"/>
            </a:xfrm>
            <a:prstGeom prst="parallelogram">
              <a:avLst>
                <a:gd name="adj" fmla="val 30436"/>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Parallelogram 58"/>
            <p:cNvSpPr/>
            <p:nvPr userDrawn="1"/>
          </p:nvSpPr>
          <p:spPr>
            <a:xfrm flipH="1">
              <a:off x="4656618" y="5031728"/>
              <a:ext cx="199723" cy="111481"/>
            </a:xfrm>
            <a:prstGeom prst="parallelogram">
              <a:avLst>
                <a:gd name="adj" fmla="val 30436"/>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Parallelogram 59"/>
            <p:cNvSpPr/>
            <p:nvPr userDrawn="1"/>
          </p:nvSpPr>
          <p:spPr>
            <a:xfrm flipH="1">
              <a:off x="4980821" y="5031728"/>
              <a:ext cx="199723" cy="111481"/>
            </a:xfrm>
            <a:prstGeom prst="parallelogram">
              <a:avLst>
                <a:gd name="adj" fmla="val 30436"/>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Parallelogram 60"/>
            <p:cNvSpPr/>
            <p:nvPr userDrawn="1"/>
          </p:nvSpPr>
          <p:spPr>
            <a:xfrm flipH="1">
              <a:off x="5305024" y="5031728"/>
              <a:ext cx="199723" cy="111481"/>
            </a:xfrm>
            <a:prstGeom prst="parallelogram">
              <a:avLst>
                <a:gd name="adj" fmla="val 30436"/>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Parallelogram 61"/>
            <p:cNvSpPr/>
            <p:nvPr userDrawn="1"/>
          </p:nvSpPr>
          <p:spPr>
            <a:xfrm flipH="1">
              <a:off x="5629227" y="5031728"/>
              <a:ext cx="199723" cy="111481"/>
            </a:xfrm>
            <a:prstGeom prst="parallelogram">
              <a:avLst>
                <a:gd name="adj" fmla="val 30436"/>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Parallelogram 62"/>
            <p:cNvSpPr/>
            <p:nvPr userDrawn="1"/>
          </p:nvSpPr>
          <p:spPr>
            <a:xfrm flipH="1">
              <a:off x="5953430" y="5031728"/>
              <a:ext cx="199723" cy="111481"/>
            </a:xfrm>
            <a:prstGeom prst="parallelogram">
              <a:avLst>
                <a:gd name="adj" fmla="val 30436"/>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Parallelogram 63"/>
            <p:cNvSpPr/>
            <p:nvPr userDrawn="1"/>
          </p:nvSpPr>
          <p:spPr>
            <a:xfrm flipH="1">
              <a:off x="6277633" y="5031728"/>
              <a:ext cx="199723" cy="111481"/>
            </a:xfrm>
            <a:prstGeom prst="parallelogram">
              <a:avLst>
                <a:gd name="adj" fmla="val 30436"/>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Parallelogram 64"/>
            <p:cNvSpPr/>
            <p:nvPr userDrawn="1"/>
          </p:nvSpPr>
          <p:spPr>
            <a:xfrm flipH="1">
              <a:off x="6601836" y="5031728"/>
              <a:ext cx="199723" cy="111481"/>
            </a:xfrm>
            <a:prstGeom prst="parallelogram">
              <a:avLst>
                <a:gd name="adj" fmla="val 30436"/>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Parallelogram 65"/>
            <p:cNvSpPr/>
            <p:nvPr userDrawn="1"/>
          </p:nvSpPr>
          <p:spPr>
            <a:xfrm flipH="1">
              <a:off x="6926039" y="5031728"/>
              <a:ext cx="199723" cy="111481"/>
            </a:xfrm>
            <a:prstGeom prst="parallelogram">
              <a:avLst>
                <a:gd name="adj" fmla="val 30436"/>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Parallelogram 66"/>
            <p:cNvSpPr/>
            <p:nvPr userDrawn="1"/>
          </p:nvSpPr>
          <p:spPr>
            <a:xfrm flipH="1">
              <a:off x="7250242" y="5031728"/>
              <a:ext cx="199723" cy="111481"/>
            </a:xfrm>
            <a:prstGeom prst="parallelogram">
              <a:avLst>
                <a:gd name="adj" fmla="val 30436"/>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Parallelogram 67"/>
            <p:cNvSpPr/>
            <p:nvPr userDrawn="1"/>
          </p:nvSpPr>
          <p:spPr>
            <a:xfrm flipH="1">
              <a:off x="7574445" y="5031728"/>
              <a:ext cx="199723" cy="111481"/>
            </a:xfrm>
            <a:prstGeom prst="parallelogram">
              <a:avLst>
                <a:gd name="adj" fmla="val 30436"/>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Parallelogram 68"/>
            <p:cNvSpPr/>
            <p:nvPr userDrawn="1"/>
          </p:nvSpPr>
          <p:spPr>
            <a:xfrm flipH="1">
              <a:off x="7898648" y="5031728"/>
              <a:ext cx="199723" cy="111481"/>
            </a:xfrm>
            <a:prstGeom prst="parallelogram">
              <a:avLst>
                <a:gd name="adj" fmla="val 30436"/>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Parallelogram 69"/>
            <p:cNvSpPr/>
            <p:nvPr userDrawn="1"/>
          </p:nvSpPr>
          <p:spPr>
            <a:xfrm flipH="1">
              <a:off x="8222851" y="5031728"/>
              <a:ext cx="199723" cy="111481"/>
            </a:xfrm>
            <a:prstGeom prst="parallelogram">
              <a:avLst>
                <a:gd name="adj" fmla="val 30436"/>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Parallelogram 70"/>
            <p:cNvSpPr/>
            <p:nvPr userDrawn="1"/>
          </p:nvSpPr>
          <p:spPr>
            <a:xfrm flipH="1">
              <a:off x="8547054" y="5031728"/>
              <a:ext cx="199723" cy="111481"/>
            </a:xfrm>
            <a:prstGeom prst="parallelogram">
              <a:avLst>
                <a:gd name="adj" fmla="val 30436"/>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Parallelogram 71"/>
            <p:cNvSpPr/>
            <p:nvPr userDrawn="1"/>
          </p:nvSpPr>
          <p:spPr>
            <a:xfrm flipH="1">
              <a:off x="8871251" y="5031728"/>
              <a:ext cx="199723" cy="111481"/>
            </a:xfrm>
            <a:prstGeom prst="parallelogram">
              <a:avLst>
                <a:gd name="adj" fmla="val 30436"/>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6" name="Picture 38" descr="V_logo_fake.png"/>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7580297" y="4630068"/>
            <a:ext cx="1337683" cy="301644"/>
          </a:xfrm>
          <a:prstGeom prst="rect">
            <a:avLst/>
          </a:prstGeom>
        </p:spPr>
      </p:pic>
      <p:sp>
        <p:nvSpPr>
          <p:cNvPr id="37" name="Platshållare för text 36"/>
          <p:cNvSpPr>
            <a:spLocks noGrp="1"/>
          </p:cNvSpPr>
          <p:nvPr>
            <p:ph type="body" idx="1"/>
          </p:nvPr>
        </p:nvSpPr>
        <p:spPr>
          <a:xfrm>
            <a:off x="705600" y="1200150"/>
            <a:ext cx="7995600" cy="3394075"/>
          </a:xfrm>
          <a:prstGeom prst="rect">
            <a:avLst/>
          </a:prstGeom>
        </p:spPr>
        <p:txBody>
          <a:bodyPr vert="horz" lIns="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4490317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2" r:id="rId4"/>
    <p:sldLayoutId id="2147483661" r:id="rId5"/>
    <p:sldLayoutId id="2147483663" r:id="rId6"/>
    <p:sldLayoutId id="2147483664" r:id="rId7"/>
    <p:sldLayoutId id="2147483665" r:id="rId8"/>
    <p:sldLayoutId id="2147483666" r:id="rId9"/>
    <p:sldLayoutId id="2147483673" r:id="rId10"/>
    <p:sldLayoutId id="2147483674" r:id="rId11"/>
    <p:sldLayoutId id="2147483667" r:id="rId12"/>
    <p:sldLayoutId id="2147483668" r:id="rId13"/>
    <p:sldLayoutId id="2147483671" r:id="rId14"/>
    <p:sldLayoutId id="2147483670" r:id="rId15"/>
    <p:sldLayoutId id="2147483672" r:id="rId16"/>
  </p:sldLayoutIdLst>
  <p:txStyles>
    <p:titleStyle>
      <a:lvl1pPr algn="ctr" defTabSz="914400" rtl="0" eaLnBrk="1" latinLnBrk="0" hangingPunct="1">
        <a:spcBef>
          <a:spcPct val="0"/>
        </a:spcBef>
        <a:buNone/>
        <a:defRPr lang="sv-SE" sz="2400" b="1" kern="1200" baseline="0" noProof="0" dirty="0">
          <a:solidFill>
            <a:schemeClr val="accent4"/>
          </a:solidFill>
          <a:latin typeface="+mn-lt"/>
          <a:ea typeface="+mn-ea"/>
          <a:cs typeface="+mn-cs"/>
        </a:defRPr>
      </a:lvl1pPr>
    </p:titleStyle>
    <p:bodyStyle>
      <a:lvl1pPr marL="269875" indent="-269875" algn="l" defTabSz="914400" rtl="0" eaLnBrk="1" latinLnBrk="0" hangingPunct="1">
        <a:spcBef>
          <a:spcPts val="1800"/>
        </a:spcBef>
        <a:buClr>
          <a:schemeClr val="accent4"/>
        </a:buClr>
        <a:buSzPct val="100000"/>
        <a:buFont typeface="Arial" panose="020B0604020202020204" pitchFamily="34" charset="0"/>
        <a:buChar char="●"/>
        <a:defRPr lang="sv-SE" sz="1800" b="0" kern="1200" baseline="0" noProof="0" smtClean="0">
          <a:solidFill>
            <a:schemeClr val="tx2"/>
          </a:solidFill>
          <a:latin typeface="+mn-lt"/>
          <a:ea typeface="+mn-ea"/>
          <a:cs typeface="+mn-cs"/>
        </a:defRPr>
      </a:lvl1pPr>
      <a:lvl2pPr marL="714375" indent="-257175" algn="l" defTabSz="914400" rtl="0" eaLnBrk="1" latinLnBrk="0" hangingPunct="1">
        <a:spcBef>
          <a:spcPct val="20000"/>
        </a:spcBef>
        <a:buClr>
          <a:schemeClr val="accent4"/>
        </a:buClr>
        <a:buFont typeface="Arial" panose="020B0604020202020204" pitchFamily="34" charset="0"/>
        <a:buChar char="–"/>
        <a:defRPr lang="sv-SE" sz="1800" b="0" i="0" kern="1200" noProof="0" dirty="0" smtClean="0">
          <a:solidFill>
            <a:schemeClr val="tx2"/>
          </a:solidFill>
          <a:latin typeface="+mn-lt"/>
          <a:ea typeface="+mn-ea"/>
          <a:cs typeface="+mn-cs"/>
        </a:defRPr>
      </a:lvl2pPr>
      <a:lvl3pPr marL="1162050" indent="-247650" algn="l" defTabSz="914400" rtl="0" eaLnBrk="1" latinLnBrk="0" hangingPunct="1">
        <a:spcBef>
          <a:spcPct val="20000"/>
        </a:spcBef>
        <a:buClr>
          <a:schemeClr val="accent4"/>
        </a:buClr>
        <a:buFont typeface="Arial" panose="020B0604020202020204" pitchFamily="34" charset="0"/>
        <a:buChar char="•"/>
        <a:tabLst/>
        <a:defRPr lang="sv-SE" sz="1800" b="0" i="0" kern="1200" noProof="0" dirty="0" smtClean="0">
          <a:solidFill>
            <a:schemeClr val="tx2"/>
          </a:solidFill>
          <a:latin typeface="+mn-lt"/>
          <a:ea typeface="+mn-ea"/>
          <a:cs typeface="+mn-cs"/>
        </a:defRPr>
      </a:lvl3pPr>
      <a:lvl4pPr marL="1524000" indent="-152400" algn="l" defTabSz="914400" rtl="0" eaLnBrk="1" latinLnBrk="0" hangingPunct="1">
        <a:spcBef>
          <a:spcPct val="20000"/>
        </a:spcBef>
        <a:buClr>
          <a:schemeClr val="accent4"/>
        </a:buClr>
        <a:buFont typeface="Calibri" panose="020F0502020204030204" pitchFamily="34" charset="0"/>
        <a:buChar char="̶"/>
        <a:defRPr lang="sv-SE" sz="1800" b="0" i="0" kern="1200" noProof="0" dirty="0" smtClean="0">
          <a:solidFill>
            <a:schemeClr val="tx2"/>
          </a:solidFill>
          <a:latin typeface="+mn-lt"/>
          <a:ea typeface="+mn-ea"/>
          <a:cs typeface="+mn-cs"/>
        </a:defRPr>
      </a:lvl4pPr>
      <a:lvl5pPr marL="2066925" indent="-238125" algn="l" defTabSz="914400" rtl="0" eaLnBrk="1" latinLnBrk="0" hangingPunct="1">
        <a:spcBef>
          <a:spcPct val="20000"/>
        </a:spcBef>
        <a:buClr>
          <a:schemeClr val="accent4"/>
        </a:buClr>
        <a:buFont typeface="Arial" panose="020B0604020202020204" pitchFamily="34" charset="0"/>
        <a:buChar char="•"/>
        <a:defRPr lang="sv-SE" sz="1800" b="0" i="0" kern="1200" noProof="0" dirty="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p:txBody>
          <a:bodyPr/>
          <a:lstStyle/>
          <a:p>
            <a:r>
              <a:rPr lang="sv-SE" dirty="0" err="1"/>
              <a:t>Västtrafiks</a:t>
            </a:r>
            <a:r>
              <a:rPr lang="sv-SE" dirty="0"/>
              <a:t> nya </a:t>
            </a:r>
            <a:r>
              <a:rPr lang="sv-SE" dirty="0" err="1"/>
              <a:t>flexbiljett</a:t>
            </a:r>
            <a:endParaRPr lang="sv-SE" dirty="0"/>
          </a:p>
        </p:txBody>
      </p:sp>
      <p:sp>
        <p:nvSpPr>
          <p:cNvPr id="3" name="Underrubrik 2"/>
          <p:cNvSpPr>
            <a:spLocks noGrp="1"/>
          </p:cNvSpPr>
          <p:nvPr>
            <p:ph type="subTitle" idx="1"/>
          </p:nvPr>
        </p:nvSpPr>
        <p:spPr/>
        <p:txBody>
          <a:bodyPr/>
          <a:lstStyle/>
          <a:p>
            <a:r>
              <a:rPr lang="sv-SE" dirty="0"/>
              <a:t>211116 Trafik- och tillgänglighetsgruppen, Hilda Bengtsson</a:t>
            </a:r>
          </a:p>
        </p:txBody>
      </p:sp>
    </p:spTree>
    <p:extLst>
      <p:ext uri="{BB962C8B-B14F-4D97-AF65-F5344CB8AC3E}">
        <p14:creationId xmlns:p14="http://schemas.microsoft.com/office/powerpoint/2010/main" val="8220266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3A8C17F-7FAA-4686-9A4D-C0009E63CBF3}"/>
              </a:ext>
            </a:extLst>
          </p:cNvPr>
          <p:cNvSpPr>
            <a:spLocks noGrp="1"/>
          </p:cNvSpPr>
          <p:nvPr>
            <p:ph type="title"/>
          </p:nvPr>
        </p:nvSpPr>
        <p:spPr>
          <a:xfrm>
            <a:off x="705600" y="586800"/>
            <a:ext cx="7707600" cy="396000"/>
          </a:xfrm>
        </p:spPr>
        <p:txBody>
          <a:bodyPr/>
          <a:lstStyle/>
          <a:p>
            <a:r>
              <a:rPr lang="en-US" dirty="0" err="1"/>
              <a:t>Förenklad</a:t>
            </a:r>
            <a:r>
              <a:rPr lang="en-US" dirty="0"/>
              <a:t> </a:t>
            </a:r>
            <a:r>
              <a:rPr lang="en-US" dirty="0" err="1"/>
              <a:t>zonstruktur</a:t>
            </a:r>
            <a:r>
              <a:rPr lang="en-US" dirty="0"/>
              <a:t> sedan </a:t>
            </a:r>
            <a:r>
              <a:rPr lang="en-US" dirty="0" err="1"/>
              <a:t>november</a:t>
            </a:r>
            <a:r>
              <a:rPr lang="en-US" dirty="0"/>
              <a:t> 2020</a:t>
            </a:r>
          </a:p>
        </p:txBody>
      </p:sp>
      <p:pic>
        <p:nvPicPr>
          <p:cNvPr id="4" name="Platshållare för innehåll 4">
            <a:extLst>
              <a:ext uri="{FF2B5EF4-FFF2-40B4-BE49-F238E27FC236}">
                <a16:creationId xmlns:a16="http://schemas.microsoft.com/office/drawing/2014/main" id="{B1339E35-F04D-4445-9DB9-0227016D4ECA}"/>
              </a:ext>
            </a:extLst>
          </p:cNvPr>
          <p:cNvPicPr>
            <a:picLocks noChangeAspect="1"/>
          </p:cNvPicPr>
          <p:nvPr/>
        </p:nvPicPr>
        <p:blipFill rotWithShape="1">
          <a:blip r:embed="rId2"/>
          <a:srcRect t="3778" b="12751"/>
          <a:stretch/>
        </p:blipFill>
        <p:spPr>
          <a:xfrm>
            <a:off x="705600" y="1198800"/>
            <a:ext cx="5432400" cy="3196800"/>
          </a:xfrm>
          <a:prstGeom prst="rect">
            <a:avLst/>
          </a:prstGeom>
          <a:noFill/>
        </p:spPr>
      </p:pic>
    </p:spTree>
    <p:extLst>
      <p:ext uri="{BB962C8B-B14F-4D97-AF65-F5344CB8AC3E}">
        <p14:creationId xmlns:p14="http://schemas.microsoft.com/office/powerpoint/2010/main" val="24843214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AB09CD3-F65C-44F7-A25D-F93911E34E7C}"/>
              </a:ext>
            </a:extLst>
          </p:cNvPr>
          <p:cNvSpPr>
            <a:spLocks noGrp="1"/>
          </p:cNvSpPr>
          <p:nvPr>
            <p:ph type="title"/>
          </p:nvPr>
        </p:nvSpPr>
        <p:spPr>
          <a:xfrm>
            <a:off x="705600" y="586800"/>
            <a:ext cx="7707600" cy="396000"/>
          </a:xfrm>
        </p:spPr>
        <p:txBody>
          <a:bodyPr/>
          <a:lstStyle/>
          <a:p>
            <a:r>
              <a:rPr lang="sv-SE" dirty="0"/>
              <a:t>Den flexibla biljetten</a:t>
            </a:r>
          </a:p>
        </p:txBody>
      </p:sp>
      <p:sp>
        <p:nvSpPr>
          <p:cNvPr id="14" name="Content Placeholder 2">
            <a:extLst>
              <a:ext uri="{FF2B5EF4-FFF2-40B4-BE49-F238E27FC236}">
                <a16:creationId xmlns:a16="http://schemas.microsoft.com/office/drawing/2014/main" id="{9B4E73EA-5AD4-46BB-A3D7-66A5C72512D6}"/>
              </a:ext>
            </a:extLst>
          </p:cNvPr>
          <p:cNvSpPr>
            <a:spLocks noGrp="1"/>
          </p:cNvSpPr>
          <p:nvPr>
            <p:ph idx="1"/>
          </p:nvPr>
        </p:nvSpPr>
        <p:spPr>
          <a:xfrm>
            <a:off x="705600" y="1198800"/>
            <a:ext cx="3708000" cy="3196800"/>
          </a:xfrm>
        </p:spPr>
        <p:txBody>
          <a:bodyPr>
            <a:normAutofit fontScale="77500" lnSpcReduction="20000"/>
          </a:bodyPr>
          <a:lstStyle/>
          <a:p>
            <a:r>
              <a:rPr lang="sv-SE" dirty="0"/>
              <a:t>Släpps i Västtrafiks sortiment i slutet av november.</a:t>
            </a:r>
          </a:p>
          <a:p>
            <a:r>
              <a:rPr lang="sv-SE" b="0" i="0" dirty="0">
                <a:solidFill>
                  <a:srgbClr val="444444"/>
                </a:solidFill>
                <a:effectLst/>
                <a:latin typeface="Segoe UI" panose="020B0502040204020203" pitchFamily="34" charset="0"/>
              </a:rPr>
              <a:t>Biljetten kommer att innehålla 10 stycken 24-timmarsbiljetter som kan användas inom 30 dagar.</a:t>
            </a:r>
          </a:p>
          <a:p>
            <a:r>
              <a:rPr lang="sv-SE" b="0" i="0" dirty="0">
                <a:solidFill>
                  <a:srgbClr val="444444"/>
                </a:solidFill>
                <a:effectLst/>
                <a:latin typeface="Segoe UI" panose="020B0502040204020203" pitchFamily="34" charset="0"/>
              </a:rPr>
              <a:t>Biljetten kommer att säljas i appen Västtrafik To Go och får en egen kategori överst i </a:t>
            </a:r>
            <a:r>
              <a:rPr lang="sv-SE" dirty="0">
                <a:solidFill>
                  <a:srgbClr val="444444"/>
                </a:solidFill>
                <a:latin typeface="Segoe UI" panose="020B0502040204020203" pitchFamily="34" charset="0"/>
              </a:rPr>
              <a:t>appens</a:t>
            </a:r>
            <a:r>
              <a:rPr lang="sv-SE" b="0" i="0" dirty="0">
                <a:solidFill>
                  <a:srgbClr val="444444"/>
                </a:solidFill>
                <a:effectLst/>
                <a:latin typeface="Segoe UI" panose="020B0502040204020203" pitchFamily="34" charset="0"/>
              </a:rPr>
              <a:t> meny. Den kommer den finnas för vuxen och ungdom.</a:t>
            </a:r>
          </a:p>
          <a:p>
            <a:r>
              <a:rPr lang="sv-SE" b="0" i="0" dirty="0">
                <a:solidFill>
                  <a:srgbClr val="444444"/>
                </a:solidFill>
                <a:effectLst/>
                <a:latin typeface="Segoe UI" panose="020B0502040204020203" pitchFamily="34" charset="0"/>
              </a:rPr>
              <a:t>Biljetten riktar sig till de kunder som reser regelbundet men inte varje dag. Biljetten är ett alternativ mellan enkelbiljett och periodbiljett.</a:t>
            </a:r>
            <a:endParaRPr lang="sv-SE" dirty="0"/>
          </a:p>
        </p:txBody>
      </p:sp>
      <p:pic>
        <p:nvPicPr>
          <p:cNvPr id="7" name="Platshållare för bild 6">
            <a:extLst>
              <a:ext uri="{FF2B5EF4-FFF2-40B4-BE49-F238E27FC236}">
                <a16:creationId xmlns:a16="http://schemas.microsoft.com/office/drawing/2014/main" id="{BDCBA3A4-9687-4BCB-A9FA-9849E500BA54}"/>
              </a:ext>
            </a:extLst>
          </p:cNvPr>
          <p:cNvPicPr>
            <a:picLocks noGrp="1" noChangeAspect="1"/>
          </p:cNvPicPr>
          <p:nvPr>
            <p:ph idx="12"/>
          </p:nvPr>
        </p:nvPicPr>
        <p:blipFill rotWithShape="1">
          <a:blip r:embed="rId2"/>
          <a:srcRect l="10962" r="11614"/>
          <a:stretch/>
        </p:blipFill>
        <p:spPr>
          <a:xfrm>
            <a:off x="5293292" y="432607"/>
            <a:ext cx="3222362" cy="2778114"/>
          </a:xfrm>
          <a:noFill/>
          <a:ln>
            <a:solidFill>
              <a:schemeClr val="bg1">
                <a:lumMod val="50000"/>
              </a:schemeClr>
            </a:solidFill>
          </a:ln>
        </p:spPr>
      </p:pic>
      <p:pic>
        <p:nvPicPr>
          <p:cNvPr id="2050" name="Picture 2">
            <a:extLst>
              <a:ext uri="{FF2B5EF4-FFF2-40B4-BE49-F238E27FC236}">
                <a16:creationId xmlns:a16="http://schemas.microsoft.com/office/drawing/2014/main" id="{F815EB6C-094C-40C0-8D1A-A31ABC311DA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59313" y="784800"/>
            <a:ext cx="1687885" cy="3670300"/>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sp>
        <p:nvSpPr>
          <p:cNvPr id="2" name="textruta 1">
            <a:extLst>
              <a:ext uri="{FF2B5EF4-FFF2-40B4-BE49-F238E27FC236}">
                <a16:creationId xmlns:a16="http://schemas.microsoft.com/office/drawing/2014/main" id="{6D0FBD38-41DE-4DBA-BEA8-59E2E2693F91}"/>
              </a:ext>
            </a:extLst>
          </p:cNvPr>
          <p:cNvSpPr txBox="1"/>
          <p:nvPr/>
        </p:nvSpPr>
        <p:spPr>
          <a:xfrm>
            <a:off x="4826000" y="784800"/>
            <a:ext cx="1400629" cy="261610"/>
          </a:xfrm>
          <a:prstGeom prst="rect">
            <a:avLst/>
          </a:prstGeom>
          <a:noFill/>
        </p:spPr>
        <p:txBody>
          <a:bodyPr wrap="square" rtlCol="0">
            <a:spAutoFit/>
          </a:bodyPr>
          <a:lstStyle/>
          <a:p>
            <a:r>
              <a:rPr lang="sv-SE" sz="1100" dirty="0">
                <a:solidFill>
                  <a:srgbClr val="FF0000"/>
                </a:solidFill>
              </a:rPr>
              <a:t>Obs, exempelbild</a:t>
            </a:r>
          </a:p>
        </p:txBody>
      </p:sp>
    </p:spTree>
    <p:extLst>
      <p:ext uri="{BB962C8B-B14F-4D97-AF65-F5344CB8AC3E}">
        <p14:creationId xmlns:p14="http://schemas.microsoft.com/office/powerpoint/2010/main" val="18095271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857CF43B-73F0-BB4D-8E47-BCFD6D7A46F0}"/>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2620348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able&#10;&#10;Description automatically generated">
            <a:extLst>
              <a:ext uri="{FF2B5EF4-FFF2-40B4-BE49-F238E27FC236}">
                <a16:creationId xmlns:a16="http://schemas.microsoft.com/office/drawing/2014/main" id="{89F4FAEB-5A84-8A43-A35D-BD8F0A6C0C17}"/>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4836163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tshållare för innehåll 3">
            <a:extLst>
              <a:ext uri="{FF2B5EF4-FFF2-40B4-BE49-F238E27FC236}">
                <a16:creationId xmlns:a16="http://schemas.microsoft.com/office/drawing/2014/main" id="{376BC447-5C2A-4227-A711-7296E66BE395}"/>
              </a:ext>
            </a:extLst>
          </p:cNvPr>
          <p:cNvPicPr>
            <a:picLocks noGrp="1" noChangeAspect="1"/>
          </p:cNvPicPr>
          <p:nvPr>
            <p:ph idx="1"/>
          </p:nvPr>
        </p:nvPicPr>
        <p:blipFill>
          <a:blip r:embed="rId3"/>
          <a:stretch>
            <a:fillRect/>
          </a:stretch>
        </p:blipFill>
        <p:spPr>
          <a:xfrm rot="444510">
            <a:off x="6171054" y="438031"/>
            <a:ext cx="2164978" cy="3985865"/>
          </a:xfrm>
          <a:prstGeom prst="rect">
            <a:avLst/>
          </a:prstGeom>
          <a:noFill/>
          <a:ln>
            <a:solidFill>
              <a:schemeClr val="tx1"/>
            </a:solidFill>
          </a:ln>
        </p:spPr>
      </p:pic>
      <p:pic>
        <p:nvPicPr>
          <p:cNvPr id="6" name="Bildobjekt 5">
            <a:extLst>
              <a:ext uri="{FF2B5EF4-FFF2-40B4-BE49-F238E27FC236}">
                <a16:creationId xmlns:a16="http://schemas.microsoft.com/office/drawing/2014/main" id="{8572D5BA-4CFE-462A-8FA7-087FEFB60AA3}"/>
              </a:ext>
            </a:extLst>
          </p:cNvPr>
          <p:cNvPicPr>
            <a:picLocks noChangeAspect="1"/>
          </p:cNvPicPr>
          <p:nvPr/>
        </p:nvPicPr>
        <p:blipFill>
          <a:blip r:embed="rId4"/>
          <a:stretch>
            <a:fillRect/>
          </a:stretch>
        </p:blipFill>
        <p:spPr>
          <a:xfrm rot="461662">
            <a:off x="3694959" y="731086"/>
            <a:ext cx="2183116" cy="3887159"/>
          </a:xfrm>
          <a:prstGeom prst="rect">
            <a:avLst/>
          </a:prstGeom>
          <a:ln>
            <a:solidFill>
              <a:schemeClr val="tx1"/>
            </a:solidFill>
          </a:ln>
        </p:spPr>
      </p:pic>
      <p:sp>
        <p:nvSpPr>
          <p:cNvPr id="2" name="textruta 1">
            <a:extLst>
              <a:ext uri="{FF2B5EF4-FFF2-40B4-BE49-F238E27FC236}">
                <a16:creationId xmlns:a16="http://schemas.microsoft.com/office/drawing/2014/main" id="{146D2843-CC30-4755-B7C0-D8051D9693BA}"/>
              </a:ext>
            </a:extLst>
          </p:cNvPr>
          <p:cNvSpPr txBox="1"/>
          <p:nvPr/>
        </p:nvSpPr>
        <p:spPr>
          <a:xfrm>
            <a:off x="0" y="396607"/>
            <a:ext cx="3649916" cy="400110"/>
          </a:xfrm>
          <a:prstGeom prst="rect">
            <a:avLst/>
          </a:prstGeom>
          <a:noFill/>
        </p:spPr>
        <p:txBody>
          <a:bodyPr wrap="square" rtlCol="0">
            <a:spAutoFit/>
          </a:bodyPr>
          <a:lstStyle/>
          <a:p>
            <a:pPr algn="r"/>
            <a:r>
              <a:rPr lang="sv-SE" sz="2000" b="1" dirty="0">
                <a:solidFill>
                  <a:schemeClr val="accent4"/>
                </a:solidFill>
              </a:rPr>
              <a:t>”Nya” funktioner i </a:t>
            </a:r>
            <a:r>
              <a:rPr lang="sv-SE" sz="2000" b="1" dirty="0" err="1">
                <a:solidFill>
                  <a:schemeClr val="accent4"/>
                </a:solidFill>
              </a:rPr>
              <a:t>ToGo</a:t>
            </a:r>
            <a:endParaRPr lang="sv-SE" sz="2000" b="1" dirty="0">
              <a:solidFill>
                <a:schemeClr val="accent4"/>
              </a:solidFill>
            </a:endParaRPr>
          </a:p>
        </p:txBody>
      </p:sp>
      <p:sp>
        <p:nvSpPr>
          <p:cNvPr id="3" name="textruta 2">
            <a:extLst>
              <a:ext uri="{FF2B5EF4-FFF2-40B4-BE49-F238E27FC236}">
                <a16:creationId xmlns:a16="http://schemas.microsoft.com/office/drawing/2014/main" id="{D0A87EC3-E7C6-416D-A0A6-D3D049FDCBD0}"/>
              </a:ext>
            </a:extLst>
          </p:cNvPr>
          <p:cNvSpPr txBox="1"/>
          <p:nvPr/>
        </p:nvSpPr>
        <p:spPr>
          <a:xfrm>
            <a:off x="683878" y="1337022"/>
            <a:ext cx="2627939" cy="923330"/>
          </a:xfrm>
          <a:prstGeom prst="rect">
            <a:avLst/>
          </a:prstGeom>
          <a:noFill/>
        </p:spPr>
        <p:txBody>
          <a:bodyPr wrap="square" rtlCol="0">
            <a:spAutoFit/>
          </a:bodyPr>
          <a:lstStyle/>
          <a:p>
            <a:r>
              <a:rPr lang="sv-SE" dirty="0"/>
              <a:t>För kortare sträckor visas gång och cykel som alternativ</a:t>
            </a:r>
          </a:p>
        </p:txBody>
      </p:sp>
    </p:spTree>
    <p:extLst>
      <p:ext uri="{BB962C8B-B14F-4D97-AF65-F5344CB8AC3E}">
        <p14:creationId xmlns:p14="http://schemas.microsoft.com/office/powerpoint/2010/main" val="9446495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C4BC6F4-B3FE-468B-813A-8BFCD9A50C60}"/>
              </a:ext>
            </a:extLst>
          </p:cNvPr>
          <p:cNvSpPr>
            <a:spLocks noGrp="1"/>
          </p:cNvSpPr>
          <p:nvPr>
            <p:ph type="title"/>
          </p:nvPr>
        </p:nvSpPr>
        <p:spPr/>
        <p:txBody>
          <a:bodyPr/>
          <a:lstStyle/>
          <a:p>
            <a:r>
              <a:rPr lang="sv-SE" dirty="0"/>
              <a:t>Trängselavisering</a:t>
            </a:r>
          </a:p>
        </p:txBody>
      </p:sp>
      <p:sp>
        <p:nvSpPr>
          <p:cNvPr id="3" name="Platshållare för innehåll 2">
            <a:extLst>
              <a:ext uri="{FF2B5EF4-FFF2-40B4-BE49-F238E27FC236}">
                <a16:creationId xmlns:a16="http://schemas.microsoft.com/office/drawing/2014/main" id="{CE8E4E1C-45AB-4D17-BF4D-75433E7E4320}"/>
              </a:ext>
            </a:extLst>
          </p:cNvPr>
          <p:cNvSpPr>
            <a:spLocks noGrp="1"/>
          </p:cNvSpPr>
          <p:nvPr>
            <p:ph idx="1"/>
          </p:nvPr>
        </p:nvSpPr>
        <p:spPr>
          <a:xfrm>
            <a:off x="705599" y="1198800"/>
            <a:ext cx="4047352" cy="3196800"/>
          </a:xfrm>
        </p:spPr>
        <p:txBody>
          <a:bodyPr/>
          <a:lstStyle/>
          <a:p>
            <a:r>
              <a:rPr lang="sv-SE" dirty="0"/>
              <a:t>För att hjälpa till att välja avgång med lägre antal resande visas i </a:t>
            </a:r>
            <a:r>
              <a:rPr lang="sv-SE" dirty="0" err="1"/>
              <a:t>ToGo</a:t>
            </a:r>
            <a:r>
              <a:rPr lang="sv-SE" dirty="0"/>
              <a:t> 1, 2 eller 3 gubbar för att symbolisera nivå av resande på just den linjen (obs! prognos, ej realtid)</a:t>
            </a:r>
          </a:p>
        </p:txBody>
      </p:sp>
      <p:pic>
        <p:nvPicPr>
          <p:cNvPr id="7" name="Bildobjekt 6" descr="En bild som visar text&#10;&#10;Automatiskt genererad beskrivning">
            <a:extLst>
              <a:ext uri="{FF2B5EF4-FFF2-40B4-BE49-F238E27FC236}">
                <a16:creationId xmlns:a16="http://schemas.microsoft.com/office/drawing/2014/main" id="{A2B1FEB6-16E5-42CD-979E-6B55430AA5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456725">
            <a:off x="5411789" y="441424"/>
            <a:ext cx="2280911" cy="4066248"/>
          </a:xfrm>
          <a:prstGeom prst="rect">
            <a:avLst/>
          </a:prstGeom>
          <a:ln>
            <a:solidFill>
              <a:schemeClr val="tx1"/>
            </a:solidFill>
          </a:ln>
        </p:spPr>
      </p:pic>
    </p:spTree>
    <p:extLst>
      <p:ext uri="{BB962C8B-B14F-4D97-AF65-F5344CB8AC3E}">
        <p14:creationId xmlns:p14="http://schemas.microsoft.com/office/powerpoint/2010/main" val="3813204537"/>
      </p:ext>
    </p:extLst>
  </p:cSld>
  <p:clrMapOvr>
    <a:masterClrMapping/>
  </p:clrMapOvr>
</p:sld>
</file>

<file path=ppt/theme/theme1.xml><?xml version="1.0" encoding="utf-8"?>
<a:theme xmlns:a="http://schemas.openxmlformats.org/drawingml/2006/main" name="Office-tema">
  <a:themeElements>
    <a:clrScheme name="Västtrafik 1">
      <a:dk1>
        <a:srgbClr val="00394D"/>
      </a:dk1>
      <a:lt1>
        <a:srgbClr val="F8F8F8"/>
      </a:lt1>
      <a:dk2>
        <a:srgbClr val="3C4650"/>
      </a:dk2>
      <a:lt2>
        <a:srgbClr val="FFF0F0"/>
      </a:lt2>
      <a:accent1>
        <a:srgbClr val="59D1FF"/>
      </a:accent1>
      <a:accent2>
        <a:srgbClr val="F5781E"/>
      </a:accent2>
      <a:accent3>
        <a:srgbClr val="3C4650"/>
      </a:accent3>
      <a:accent4>
        <a:srgbClr val="50B746"/>
      </a:accent4>
      <a:accent5>
        <a:srgbClr val="F9AE77"/>
      </a:accent5>
      <a:accent6>
        <a:srgbClr val="FFF0F0"/>
      </a:accent6>
      <a:hlink>
        <a:srgbClr val="00AAEB"/>
      </a:hlink>
      <a:folHlink>
        <a:srgbClr val="59D1FF"/>
      </a:folHlink>
    </a:clrScheme>
    <a:fontScheme name="Västtrafi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rotWithShape="1">
          <a:gsLst>
            <a:gs pos="0">
              <a:srgbClr val="FFFFFF">
                <a:tint val="100000"/>
                <a:shade val="100000"/>
                <a:satMod val="130000"/>
              </a:srgbClr>
            </a:gs>
            <a:gs pos="100000">
              <a:srgbClr val="FFFFFF">
                <a:tint val="50000"/>
                <a:shade val="100000"/>
                <a:satMod val="350000"/>
              </a:srgbClr>
            </a:gs>
          </a:gsLst>
          <a:lin ang="16200000" scaled="0"/>
        </a:gra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marL="0" marR="0" indent="0" algn="ctr" defTabSz="457200" eaLnBrk="1" fontAlgn="auto" latinLnBrk="0" hangingPunct="1">
          <a:lnSpc>
            <a:spcPct val="100000"/>
          </a:lnSpc>
          <a:spcBef>
            <a:spcPts val="0"/>
          </a:spcBef>
          <a:spcAft>
            <a:spcPts val="0"/>
          </a:spcAft>
          <a:buClrTx/>
          <a:buSzTx/>
          <a:buFontTx/>
          <a:buNone/>
          <a:tabLst/>
          <a:defRPr kumimoji="0" sz="1800" b="0" i="0" u="none" strike="noStrike" kern="0" cap="none" spc="0" normalizeH="0" baseline="0" noProof="0" dirty="0" err="1" smtClean="0">
            <a:ln>
              <a:noFill/>
            </a:ln>
            <a:solidFill>
              <a:srgbClr val="00AAEB"/>
            </a:solidFill>
            <a:effectLst/>
            <a:uLnTx/>
            <a:uFillTx/>
            <a:latin typeface="Calibri"/>
            <a:ea typeface="+mn-ea"/>
            <a:cs typeface="+mn-cs"/>
          </a:defRPr>
        </a:defPPr>
      </a:lstStyle>
    </a:spDef>
    <a:lnDef>
      <a:spPr>
        <a:ln>
          <a:solidFill>
            <a:schemeClr val="tx2"/>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Tom Powerpoint Vardagsmall.potx" id="{D7EF25D2-B618-41CE-A04C-C0D0E5A6B513}" vid="{9475CAD9-BA93-42ED-A8CF-9E3E488E426B}"/>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9D411A46BF93442B759E431C04A715E" ma:contentTypeVersion="0" ma:contentTypeDescription="Create a new document." ma:contentTypeScope="" ma:versionID="823a056b32a7e7a07e687a4a28901b64">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301BB2B-89FF-4C0D-85C3-2B12B2AEB6CE}">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080B6032-0F55-4F50-8B52-9167CA67218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9D57D3C2-D587-4889-847F-319913EF45A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blank</Template>
  <TotalTime>4</TotalTime>
  <Words>335</Words>
  <Application>Microsoft Office PowerPoint</Application>
  <PresentationFormat>Bildspel på skärmen (16:9)</PresentationFormat>
  <Paragraphs>25</Paragraphs>
  <Slides>7</Slides>
  <Notes>3</Notes>
  <HiddenSlides>0</HiddenSlides>
  <MMClips>0</MMClips>
  <ScaleCrop>false</ScaleCrop>
  <HeadingPairs>
    <vt:vector size="6" baseType="variant">
      <vt:variant>
        <vt:lpstr>Använt teckensnitt</vt:lpstr>
      </vt:variant>
      <vt:variant>
        <vt:i4>5</vt:i4>
      </vt:variant>
      <vt:variant>
        <vt:lpstr>Tema</vt:lpstr>
      </vt:variant>
      <vt:variant>
        <vt:i4>1</vt:i4>
      </vt:variant>
      <vt:variant>
        <vt:lpstr>Bildrubriker</vt:lpstr>
      </vt:variant>
      <vt:variant>
        <vt:i4>7</vt:i4>
      </vt:variant>
    </vt:vector>
  </HeadingPairs>
  <TitlesOfParts>
    <vt:vector size="13" baseType="lpstr">
      <vt:lpstr>Arial</vt:lpstr>
      <vt:lpstr>Arial (Brödtext)</vt:lpstr>
      <vt:lpstr>Arial (Rubriker)</vt:lpstr>
      <vt:lpstr>Calibri</vt:lpstr>
      <vt:lpstr>Segoe UI</vt:lpstr>
      <vt:lpstr>Office-tema</vt:lpstr>
      <vt:lpstr>Västtrafiks nya flexbiljett</vt:lpstr>
      <vt:lpstr>Förenklad zonstruktur sedan november 2020</vt:lpstr>
      <vt:lpstr>Den flexibla biljetten</vt:lpstr>
      <vt:lpstr>PowerPoint-presentation</vt:lpstr>
      <vt:lpstr>PowerPoint-presentation</vt:lpstr>
      <vt:lpstr>PowerPoint-presentation</vt:lpstr>
      <vt:lpstr>Trängselavisering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Västtrafiks nya flexbiljett</dc:title>
  <dc:creator>Hilda Bengtsson</dc:creator>
  <cp:lastModifiedBy>Hilda Bengtsson</cp:lastModifiedBy>
  <cp:revision>3</cp:revision>
  <dcterms:created xsi:type="dcterms:W3CDTF">2021-11-12T13:27:38Z</dcterms:created>
  <dcterms:modified xsi:type="dcterms:W3CDTF">2021-11-17T10:57:27Z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0x01010049D411A46BF93442B759E431C04A715E</vt:lpwstr>
  </property>
</Properties>
</file>