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handoutMasterIdLst>
    <p:handoutMasterId r:id="rId23"/>
  </p:handoutMasterIdLst>
  <p:sldIdLst>
    <p:sldId id="260" r:id="rId5"/>
    <p:sldId id="280" r:id="rId6"/>
    <p:sldId id="268" r:id="rId7"/>
    <p:sldId id="266" r:id="rId8"/>
    <p:sldId id="265" r:id="rId9"/>
    <p:sldId id="269" r:id="rId10"/>
    <p:sldId id="270" r:id="rId11"/>
    <p:sldId id="271" r:id="rId12"/>
    <p:sldId id="262" r:id="rId13"/>
    <p:sldId id="272" r:id="rId14"/>
    <p:sldId id="264" r:id="rId15"/>
    <p:sldId id="277" r:id="rId16"/>
    <p:sldId id="278" r:id="rId17"/>
    <p:sldId id="279" r:id="rId18"/>
    <p:sldId id="273" r:id="rId19"/>
    <p:sldId id="275" r:id="rId20"/>
    <p:sldId id="263" r:id="rId21"/>
    <p:sldId id="267" r:id="rId22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4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orient="horz" pos="562">
          <p15:clr>
            <a:srgbClr val="A4A3A4"/>
          </p15:clr>
        </p15:guide>
        <p15:guide id="4" pos="317">
          <p15:clr>
            <a:srgbClr val="A4A3A4"/>
          </p15:clr>
        </p15:guide>
        <p15:guide id="5" pos="54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C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89" autoAdjust="0"/>
    <p:restoredTop sz="94660"/>
  </p:normalViewPr>
  <p:slideViewPr>
    <p:cSldViewPr snapToGrid="0" snapToObjects="1">
      <p:cViewPr varScale="1">
        <p:scale>
          <a:sx n="129" d="100"/>
          <a:sy n="129" d="100"/>
        </p:scale>
        <p:origin x="90" y="390"/>
      </p:cViewPr>
      <p:guideLst>
        <p:guide orient="horz" pos="2754"/>
        <p:guide orient="horz" pos="1620"/>
        <p:guide orient="horz" pos="562"/>
        <p:guide pos="317"/>
        <p:guide pos="54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359C87-1669-4493-A8ED-9F212873B749}" type="doc">
      <dgm:prSet loTypeId="urn:microsoft.com/office/officeart/2005/8/layout/hList7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41682440-1C84-43B9-8256-C429812832B4}">
      <dgm:prSet custT="1"/>
      <dgm:spPr>
        <a:xfrm>
          <a:off x="0" y="0"/>
          <a:ext cx="1608503" cy="4202359"/>
        </a:xfrm>
        <a:gradFill rotWithShape="0">
          <a:gsLst>
            <a:gs pos="0">
              <a:srgbClr val="00C0A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C0A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C0A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0"/>
          <a:r>
            <a:rPr lang="sv-SE" sz="1600" dirty="0" smtClean="0">
              <a:solidFill>
                <a:sysClr val="window" lastClr="FFFFFF"/>
              </a:solidFill>
              <a:latin typeface="Museo 500" panose="02000000000000000000" pitchFamily="50" charset="0"/>
              <a:ea typeface="+mn-ea"/>
              <a:cs typeface="+mn-cs"/>
            </a:rPr>
            <a:t>Digitalisering</a:t>
          </a:r>
          <a:endParaRPr lang="sv-SE" sz="1600" dirty="0">
            <a:solidFill>
              <a:sysClr val="window" lastClr="FFFFFF"/>
            </a:solidFill>
            <a:latin typeface="Museo 500" panose="02000000000000000000" pitchFamily="50" charset="0"/>
            <a:ea typeface="+mn-ea"/>
            <a:cs typeface="+mn-cs"/>
          </a:endParaRPr>
        </a:p>
      </dgm:t>
    </dgm:pt>
    <dgm:pt modelId="{01E6EDC5-1659-49EE-BA7B-DFD9C39EC9E1}" type="parTrans" cxnId="{0C2D7CFA-EC33-40C3-B081-432A3E1BCD24}">
      <dgm:prSet/>
      <dgm:spPr/>
      <dgm:t>
        <a:bodyPr/>
        <a:lstStyle/>
        <a:p>
          <a:endParaRPr lang="sv-SE" sz="1600"/>
        </a:p>
      </dgm:t>
    </dgm:pt>
    <dgm:pt modelId="{40C9070B-B60A-42A8-A83A-4B1EDE0B636F}" type="sibTrans" cxnId="{0C2D7CFA-EC33-40C3-B081-432A3E1BCD24}">
      <dgm:prSet/>
      <dgm:spPr/>
      <dgm:t>
        <a:bodyPr/>
        <a:lstStyle/>
        <a:p>
          <a:endParaRPr lang="sv-SE" sz="1600"/>
        </a:p>
      </dgm:t>
    </dgm:pt>
    <dgm:pt modelId="{29809EF3-6F51-4FFA-A200-477CCC0B3D1B}">
      <dgm:prSet custT="1"/>
      <dgm:spPr>
        <a:xfrm>
          <a:off x="1656758" y="0"/>
          <a:ext cx="1608503" cy="4202359"/>
        </a:xfrm>
        <a:gradFill rotWithShape="0">
          <a:gsLst>
            <a:gs pos="0">
              <a:srgbClr val="00C0A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C0A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C0A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0"/>
          <a:r>
            <a:rPr lang="sv-SE" sz="1600" dirty="0" smtClean="0">
              <a:solidFill>
                <a:sysClr val="window" lastClr="FFFFFF"/>
              </a:solidFill>
              <a:latin typeface="Museo 500" panose="02000000000000000000" pitchFamily="50" charset="0"/>
              <a:ea typeface="+mn-ea"/>
              <a:cs typeface="+mn-cs"/>
            </a:rPr>
            <a:t>Globalisering</a:t>
          </a:r>
          <a:endParaRPr lang="sv-SE" sz="1600" dirty="0">
            <a:solidFill>
              <a:sysClr val="window" lastClr="FFFFFF"/>
            </a:solidFill>
            <a:latin typeface="Museo 500" panose="02000000000000000000" pitchFamily="50" charset="0"/>
            <a:ea typeface="+mn-ea"/>
            <a:cs typeface="+mn-cs"/>
          </a:endParaRPr>
        </a:p>
      </dgm:t>
    </dgm:pt>
    <dgm:pt modelId="{D14F7799-2DCC-42E5-9F4A-0BEFE43C87CB}" type="parTrans" cxnId="{299B69C4-D2A9-47EC-BE25-BCB76CC1D22C}">
      <dgm:prSet/>
      <dgm:spPr/>
      <dgm:t>
        <a:bodyPr/>
        <a:lstStyle/>
        <a:p>
          <a:endParaRPr lang="sv-SE" sz="1600"/>
        </a:p>
      </dgm:t>
    </dgm:pt>
    <dgm:pt modelId="{4D042F58-34C3-4CA4-B2DC-AE45E4EF4AC9}" type="sibTrans" cxnId="{299B69C4-D2A9-47EC-BE25-BCB76CC1D22C}">
      <dgm:prSet/>
      <dgm:spPr/>
      <dgm:t>
        <a:bodyPr/>
        <a:lstStyle/>
        <a:p>
          <a:endParaRPr lang="sv-SE" sz="1600"/>
        </a:p>
      </dgm:t>
    </dgm:pt>
    <dgm:pt modelId="{C6E9AC15-52B7-4A50-A905-B58C33449BC5}">
      <dgm:prSet custT="1"/>
      <dgm:spPr>
        <a:xfrm>
          <a:off x="3313517" y="0"/>
          <a:ext cx="1608503" cy="4202359"/>
        </a:xfrm>
        <a:gradFill rotWithShape="0">
          <a:gsLst>
            <a:gs pos="0">
              <a:srgbClr val="00C0A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C0A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C0A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0"/>
          <a:r>
            <a:rPr lang="sv-SE" sz="1600" dirty="0" smtClean="0">
              <a:solidFill>
                <a:sysClr val="window" lastClr="FFFFFF"/>
              </a:solidFill>
              <a:latin typeface="Museo 500" panose="02000000000000000000" pitchFamily="50" charset="0"/>
              <a:ea typeface="+mn-ea"/>
              <a:cs typeface="+mn-cs"/>
            </a:rPr>
            <a:t>Urbanisering</a:t>
          </a:r>
          <a:endParaRPr lang="sv-SE" sz="1600" dirty="0">
            <a:solidFill>
              <a:sysClr val="window" lastClr="FFFFFF"/>
            </a:solidFill>
            <a:latin typeface="Museo 500" panose="02000000000000000000" pitchFamily="50" charset="0"/>
            <a:ea typeface="+mn-ea"/>
            <a:cs typeface="+mn-cs"/>
          </a:endParaRPr>
        </a:p>
      </dgm:t>
    </dgm:pt>
    <dgm:pt modelId="{D2700E13-E3A7-4723-972C-2DB19AF7A99B}" type="parTrans" cxnId="{BAEA6FE4-A5B2-4860-8717-71B768A84601}">
      <dgm:prSet/>
      <dgm:spPr/>
      <dgm:t>
        <a:bodyPr/>
        <a:lstStyle/>
        <a:p>
          <a:endParaRPr lang="sv-SE" sz="1600"/>
        </a:p>
      </dgm:t>
    </dgm:pt>
    <dgm:pt modelId="{A9B53171-35A6-4633-8DF7-668478383BC2}" type="sibTrans" cxnId="{BAEA6FE4-A5B2-4860-8717-71B768A84601}">
      <dgm:prSet/>
      <dgm:spPr/>
      <dgm:t>
        <a:bodyPr/>
        <a:lstStyle/>
        <a:p>
          <a:endParaRPr lang="sv-SE" sz="1600"/>
        </a:p>
      </dgm:t>
    </dgm:pt>
    <dgm:pt modelId="{70167211-41F1-4603-B4F5-1425E65E6A6D}">
      <dgm:prSet custT="1"/>
      <dgm:spPr>
        <a:xfrm>
          <a:off x="4970275" y="0"/>
          <a:ext cx="1608503" cy="4202359"/>
        </a:xfrm>
        <a:gradFill rotWithShape="0">
          <a:gsLst>
            <a:gs pos="0">
              <a:srgbClr val="00C0A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C0A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C0A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0"/>
          <a:r>
            <a:rPr lang="sv-SE" sz="1600" dirty="0" smtClean="0">
              <a:solidFill>
                <a:sysClr val="window" lastClr="FFFFFF"/>
              </a:solidFill>
              <a:latin typeface="Museo 500" panose="02000000000000000000" pitchFamily="50" charset="0"/>
              <a:ea typeface="+mn-ea"/>
              <a:cs typeface="+mn-cs"/>
            </a:rPr>
            <a:t>Struktur-omvandling</a:t>
          </a:r>
          <a:endParaRPr lang="sv-SE" sz="1600" dirty="0">
            <a:solidFill>
              <a:sysClr val="window" lastClr="FFFFFF"/>
            </a:solidFill>
            <a:latin typeface="Museo 500" panose="02000000000000000000" pitchFamily="50" charset="0"/>
            <a:ea typeface="+mn-ea"/>
            <a:cs typeface="+mn-cs"/>
          </a:endParaRPr>
        </a:p>
      </dgm:t>
    </dgm:pt>
    <dgm:pt modelId="{559CFE70-BB20-40F3-A3B5-3A1056B37E11}" type="parTrans" cxnId="{028DE242-357C-4780-8D74-2BA7924F9A81}">
      <dgm:prSet/>
      <dgm:spPr/>
      <dgm:t>
        <a:bodyPr/>
        <a:lstStyle/>
        <a:p>
          <a:endParaRPr lang="sv-SE" sz="1600"/>
        </a:p>
      </dgm:t>
    </dgm:pt>
    <dgm:pt modelId="{55734DA2-2455-44E4-9801-66F06208B05F}" type="sibTrans" cxnId="{028DE242-357C-4780-8D74-2BA7924F9A81}">
      <dgm:prSet/>
      <dgm:spPr/>
      <dgm:t>
        <a:bodyPr/>
        <a:lstStyle/>
        <a:p>
          <a:endParaRPr lang="sv-SE" sz="1600"/>
        </a:p>
      </dgm:t>
    </dgm:pt>
    <dgm:pt modelId="{63057280-AE5F-4BE3-8549-E1CED824C184}">
      <dgm:prSet custT="1"/>
      <dgm:spPr>
        <a:xfrm>
          <a:off x="6627034" y="0"/>
          <a:ext cx="1608503" cy="4202359"/>
        </a:xfrm>
        <a:gradFill rotWithShape="0">
          <a:gsLst>
            <a:gs pos="0">
              <a:srgbClr val="00C0A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C0A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C0A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0"/>
          <a:r>
            <a:rPr lang="sv-SE" sz="1600" dirty="0" smtClean="0">
              <a:solidFill>
                <a:sysClr val="window" lastClr="FFFFFF"/>
              </a:solidFill>
              <a:latin typeface="Museo 500" panose="02000000000000000000" pitchFamily="50" charset="0"/>
              <a:ea typeface="+mn-ea"/>
              <a:cs typeface="+mn-cs"/>
            </a:rPr>
            <a:t>Ny befolknings-</a:t>
          </a:r>
        </a:p>
        <a:p>
          <a:pPr rtl="0"/>
          <a:r>
            <a:rPr lang="sv-SE" sz="1600" dirty="0" smtClean="0">
              <a:solidFill>
                <a:sysClr val="window" lastClr="FFFFFF"/>
              </a:solidFill>
              <a:latin typeface="Museo 500" panose="02000000000000000000" pitchFamily="50" charset="0"/>
              <a:ea typeface="+mn-ea"/>
              <a:cs typeface="+mn-cs"/>
            </a:rPr>
            <a:t>struktur</a:t>
          </a:r>
          <a:endParaRPr lang="sv-SE" sz="1600" dirty="0">
            <a:solidFill>
              <a:sysClr val="window" lastClr="FFFFFF"/>
            </a:solidFill>
            <a:latin typeface="Museo 500" panose="02000000000000000000" pitchFamily="50" charset="0"/>
            <a:ea typeface="+mn-ea"/>
            <a:cs typeface="+mn-cs"/>
          </a:endParaRPr>
        </a:p>
      </dgm:t>
    </dgm:pt>
    <dgm:pt modelId="{813CE3EE-53D2-4C3C-A86D-8C5AEF0A0DEB}" type="parTrans" cxnId="{09A1EAD1-A251-44FA-A21F-FC64A563F57D}">
      <dgm:prSet/>
      <dgm:spPr/>
      <dgm:t>
        <a:bodyPr/>
        <a:lstStyle/>
        <a:p>
          <a:endParaRPr lang="sv-SE" sz="1600"/>
        </a:p>
      </dgm:t>
    </dgm:pt>
    <dgm:pt modelId="{1CB8A294-5CBA-4562-8F88-543FCA9A0163}" type="sibTrans" cxnId="{09A1EAD1-A251-44FA-A21F-FC64A563F57D}">
      <dgm:prSet/>
      <dgm:spPr/>
      <dgm:t>
        <a:bodyPr/>
        <a:lstStyle/>
        <a:p>
          <a:endParaRPr lang="sv-SE" sz="1600"/>
        </a:p>
      </dgm:t>
    </dgm:pt>
    <dgm:pt modelId="{013AEF5E-6E22-4F79-821F-8AD68C7F85C1}" type="pres">
      <dgm:prSet presAssocID="{F5359C87-1669-4493-A8ED-9F212873B74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602A313A-18D2-472F-AB89-F8E149975F71}" type="pres">
      <dgm:prSet presAssocID="{F5359C87-1669-4493-A8ED-9F212873B749}" presName="fgShape" presStyleLbl="fgShp" presStyleIdx="0" presStyleCnt="1"/>
      <dgm:spPr>
        <a:xfrm>
          <a:off x="329421" y="3361888"/>
          <a:ext cx="7576694" cy="630354"/>
        </a:xfrm>
        <a:prstGeom prst="leftRightArrow">
          <a:avLst/>
        </a:prstGeom>
        <a:gradFill rotWithShape="0">
          <a:gsLst>
            <a:gs pos="0">
              <a:srgbClr val="00C0A9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C0A9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C0A9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sv-SE"/>
        </a:p>
      </dgm:t>
    </dgm:pt>
    <dgm:pt modelId="{05877802-ED17-42E3-ABD0-CE3E8A93DDA7}" type="pres">
      <dgm:prSet presAssocID="{F5359C87-1669-4493-A8ED-9F212873B749}" presName="linComp" presStyleCnt="0"/>
      <dgm:spPr/>
    </dgm:pt>
    <dgm:pt modelId="{5C8B19BA-B561-4C51-BF8A-0867E0117E1E}" type="pres">
      <dgm:prSet presAssocID="{41682440-1C84-43B9-8256-C429812832B4}" presName="compNode" presStyleCnt="0"/>
      <dgm:spPr/>
    </dgm:pt>
    <dgm:pt modelId="{8AAA69B7-1B5C-450F-91BF-C9EDF711D8CB}" type="pres">
      <dgm:prSet presAssocID="{41682440-1C84-43B9-8256-C429812832B4}" presName="bkgdShape" presStyleLbl="node1" presStyleIdx="0" presStyleCnt="5" custLinFactNeighborX="-14370" custLinFactNeighborY="-16786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sv-SE"/>
        </a:p>
      </dgm:t>
    </dgm:pt>
    <dgm:pt modelId="{60D1D8BC-6D94-4B9F-AA1B-E9B574E5CE28}" type="pres">
      <dgm:prSet presAssocID="{41682440-1C84-43B9-8256-C429812832B4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CCCE8E9-5411-4542-9550-F389D802E390}" type="pres">
      <dgm:prSet presAssocID="{41682440-1C84-43B9-8256-C429812832B4}" presName="invisiNode" presStyleLbl="node1" presStyleIdx="0" presStyleCnt="5"/>
      <dgm:spPr/>
    </dgm:pt>
    <dgm:pt modelId="{444C1BDE-4F68-4FAE-9D04-0A7CA4523B15}" type="pres">
      <dgm:prSet presAssocID="{41682440-1C84-43B9-8256-C429812832B4}" presName="imagNode" presStyleLbl="fgImgPlace1" presStyleIdx="0" presStyleCnt="5"/>
      <dgm:spPr>
        <a:xfrm>
          <a:off x="104558" y="252141"/>
          <a:ext cx="1399385" cy="139938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sv-SE"/>
        </a:p>
      </dgm:t>
    </dgm:pt>
    <dgm:pt modelId="{62F853C2-42C9-4EE9-9ACB-4A1820B7C0E5}" type="pres">
      <dgm:prSet presAssocID="{40C9070B-B60A-42A8-A83A-4B1EDE0B636F}" presName="sibTrans" presStyleLbl="sibTrans2D1" presStyleIdx="0" presStyleCnt="0"/>
      <dgm:spPr/>
      <dgm:t>
        <a:bodyPr/>
        <a:lstStyle/>
        <a:p>
          <a:endParaRPr lang="sv-SE"/>
        </a:p>
      </dgm:t>
    </dgm:pt>
    <dgm:pt modelId="{8719EBBA-2475-4979-94E9-18BE1E86C593}" type="pres">
      <dgm:prSet presAssocID="{29809EF3-6F51-4FFA-A200-477CCC0B3D1B}" presName="compNode" presStyleCnt="0"/>
      <dgm:spPr/>
    </dgm:pt>
    <dgm:pt modelId="{B7DFFD69-5863-49A9-9EBE-1069366CE01A}" type="pres">
      <dgm:prSet presAssocID="{29809EF3-6F51-4FFA-A200-477CCC0B3D1B}" presName="bkgdShape" presStyleLbl="node1" presStyleIdx="1" presStyleCnt="5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sv-SE"/>
        </a:p>
      </dgm:t>
    </dgm:pt>
    <dgm:pt modelId="{9031AB3B-0C65-41AF-BD82-E75A2ADCE17F}" type="pres">
      <dgm:prSet presAssocID="{29809EF3-6F51-4FFA-A200-477CCC0B3D1B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A757E50-1CCB-41EC-B44F-E83392785C91}" type="pres">
      <dgm:prSet presAssocID="{29809EF3-6F51-4FFA-A200-477CCC0B3D1B}" presName="invisiNode" presStyleLbl="node1" presStyleIdx="1" presStyleCnt="5"/>
      <dgm:spPr/>
    </dgm:pt>
    <dgm:pt modelId="{E6D3C5D8-80C2-4334-8456-673E09D34F95}" type="pres">
      <dgm:prSet presAssocID="{29809EF3-6F51-4FFA-A200-477CCC0B3D1B}" presName="imagNode" presStyleLbl="fgImgPlace1" presStyleIdx="1" presStyleCnt="5"/>
      <dgm:spPr>
        <a:xfrm>
          <a:off x="1761317" y="252141"/>
          <a:ext cx="1399385" cy="139938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sv-SE"/>
        </a:p>
      </dgm:t>
    </dgm:pt>
    <dgm:pt modelId="{493CD081-539B-4E15-AC27-9C9377126A47}" type="pres">
      <dgm:prSet presAssocID="{4D042F58-34C3-4CA4-B2DC-AE45E4EF4AC9}" presName="sibTrans" presStyleLbl="sibTrans2D1" presStyleIdx="0" presStyleCnt="0"/>
      <dgm:spPr/>
      <dgm:t>
        <a:bodyPr/>
        <a:lstStyle/>
        <a:p>
          <a:endParaRPr lang="sv-SE"/>
        </a:p>
      </dgm:t>
    </dgm:pt>
    <dgm:pt modelId="{7CBF56E2-2444-45C8-831F-826E29DEB9D2}" type="pres">
      <dgm:prSet presAssocID="{C6E9AC15-52B7-4A50-A905-B58C33449BC5}" presName="compNode" presStyleCnt="0"/>
      <dgm:spPr/>
    </dgm:pt>
    <dgm:pt modelId="{C0E86F67-A48B-4B78-A513-2899F620C978}" type="pres">
      <dgm:prSet presAssocID="{C6E9AC15-52B7-4A50-A905-B58C33449BC5}" presName="bkgdShape" presStyleLbl="node1" presStyleIdx="2" presStyleCnt="5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sv-SE"/>
        </a:p>
      </dgm:t>
    </dgm:pt>
    <dgm:pt modelId="{A4A73D89-49C4-4E4B-AA7A-6859D53FF60B}" type="pres">
      <dgm:prSet presAssocID="{C6E9AC15-52B7-4A50-A905-B58C33449BC5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F06324F-B283-4AE4-9CE6-D13DBFC7094C}" type="pres">
      <dgm:prSet presAssocID="{C6E9AC15-52B7-4A50-A905-B58C33449BC5}" presName="invisiNode" presStyleLbl="node1" presStyleIdx="2" presStyleCnt="5"/>
      <dgm:spPr/>
    </dgm:pt>
    <dgm:pt modelId="{BE69A39F-1915-4A5E-92D3-0A596C256147}" type="pres">
      <dgm:prSet presAssocID="{C6E9AC15-52B7-4A50-A905-B58C33449BC5}" presName="imagNode" presStyleLbl="fgImgPlace1" presStyleIdx="2" presStyleCnt="5"/>
      <dgm:spPr>
        <a:xfrm>
          <a:off x="3418076" y="252141"/>
          <a:ext cx="1399385" cy="139938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sv-SE"/>
        </a:p>
      </dgm:t>
    </dgm:pt>
    <dgm:pt modelId="{E0E7B6CD-F87A-49A0-8492-492ABAAA65F9}" type="pres">
      <dgm:prSet presAssocID="{A9B53171-35A6-4633-8DF7-668478383BC2}" presName="sibTrans" presStyleLbl="sibTrans2D1" presStyleIdx="0" presStyleCnt="0"/>
      <dgm:spPr/>
      <dgm:t>
        <a:bodyPr/>
        <a:lstStyle/>
        <a:p>
          <a:endParaRPr lang="sv-SE"/>
        </a:p>
      </dgm:t>
    </dgm:pt>
    <dgm:pt modelId="{F81577D5-140D-4DD8-864E-8A4EAEA3ACFC}" type="pres">
      <dgm:prSet presAssocID="{70167211-41F1-4603-B4F5-1425E65E6A6D}" presName="compNode" presStyleCnt="0"/>
      <dgm:spPr/>
    </dgm:pt>
    <dgm:pt modelId="{EB406DE3-452F-4394-945B-891F2208214F}" type="pres">
      <dgm:prSet presAssocID="{70167211-41F1-4603-B4F5-1425E65E6A6D}" presName="bkgdShape" presStyleLbl="node1" presStyleIdx="3" presStyleCnt="5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sv-SE"/>
        </a:p>
      </dgm:t>
    </dgm:pt>
    <dgm:pt modelId="{FADD9193-F5A7-468D-92F2-B91A08A91159}" type="pres">
      <dgm:prSet presAssocID="{70167211-41F1-4603-B4F5-1425E65E6A6D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CB7B593-02A8-40B1-9132-3B6E8B7BF142}" type="pres">
      <dgm:prSet presAssocID="{70167211-41F1-4603-B4F5-1425E65E6A6D}" presName="invisiNode" presStyleLbl="node1" presStyleIdx="3" presStyleCnt="5"/>
      <dgm:spPr/>
    </dgm:pt>
    <dgm:pt modelId="{B5973E93-3EFA-41DD-AAE3-B68B1324E705}" type="pres">
      <dgm:prSet presAssocID="{70167211-41F1-4603-B4F5-1425E65E6A6D}" presName="imagNode" presStyleLbl="fgImgPlace1" presStyleIdx="3" presStyleCnt="5"/>
      <dgm:spPr>
        <a:xfrm>
          <a:off x="5074834" y="252141"/>
          <a:ext cx="1399385" cy="1399385"/>
        </a:xfrm>
        <a:prstGeom prst="ellipse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sv-SE"/>
        </a:p>
      </dgm:t>
    </dgm:pt>
    <dgm:pt modelId="{99ACD4DC-7056-4EA4-8107-983ADF0A9A2E}" type="pres">
      <dgm:prSet presAssocID="{55734DA2-2455-44E4-9801-66F06208B05F}" presName="sibTrans" presStyleLbl="sibTrans2D1" presStyleIdx="0" presStyleCnt="0"/>
      <dgm:spPr/>
      <dgm:t>
        <a:bodyPr/>
        <a:lstStyle/>
        <a:p>
          <a:endParaRPr lang="sv-SE"/>
        </a:p>
      </dgm:t>
    </dgm:pt>
    <dgm:pt modelId="{7C7B5CE9-0390-4C0A-943A-4C635128795A}" type="pres">
      <dgm:prSet presAssocID="{63057280-AE5F-4BE3-8549-E1CED824C184}" presName="compNode" presStyleCnt="0"/>
      <dgm:spPr/>
    </dgm:pt>
    <dgm:pt modelId="{E616AEDB-0E71-4BD1-9B83-08286985EF18}" type="pres">
      <dgm:prSet presAssocID="{63057280-AE5F-4BE3-8549-E1CED824C184}" presName="bkgdShape" presStyleLbl="node1" presStyleIdx="4" presStyleCnt="5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sv-SE"/>
        </a:p>
      </dgm:t>
    </dgm:pt>
    <dgm:pt modelId="{6525A56F-8836-4209-957A-BF2CBB6ABF4C}" type="pres">
      <dgm:prSet presAssocID="{63057280-AE5F-4BE3-8549-E1CED824C184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984B30E-C5A3-40BA-BA0C-4E9FAAE50B4B}" type="pres">
      <dgm:prSet presAssocID="{63057280-AE5F-4BE3-8549-E1CED824C184}" presName="invisiNode" presStyleLbl="node1" presStyleIdx="4" presStyleCnt="5"/>
      <dgm:spPr/>
    </dgm:pt>
    <dgm:pt modelId="{5F75684E-B189-4A35-B9E1-C5AA64A46814}" type="pres">
      <dgm:prSet presAssocID="{63057280-AE5F-4BE3-8549-E1CED824C184}" presName="imagNode" presStyleLbl="fgImgPlace1" presStyleIdx="4" presStyleCnt="5"/>
      <dgm:spPr>
        <a:xfrm>
          <a:off x="6731593" y="252141"/>
          <a:ext cx="1399385" cy="1399385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sv-SE"/>
        </a:p>
      </dgm:t>
    </dgm:pt>
  </dgm:ptLst>
  <dgm:cxnLst>
    <dgm:cxn modelId="{7035A55F-DFC6-48DF-AE78-2CE7F705D376}" type="presOf" srcId="{40C9070B-B60A-42A8-A83A-4B1EDE0B636F}" destId="{62F853C2-42C9-4EE9-9ACB-4A1820B7C0E5}" srcOrd="0" destOrd="0" presId="urn:microsoft.com/office/officeart/2005/8/layout/hList7"/>
    <dgm:cxn modelId="{4B6A541C-F0F5-4F29-A8CF-14699A7FF811}" type="presOf" srcId="{41682440-1C84-43B9-8256-C429812832B4}" destId="{8AAA69B7-1B5C-450F-91BF-C9EDF711D8CB}" srcOrd="0" destOrd="0" presId="urn:microsoft.com/office/officeart/2005/8/layout/hList7"/>
    <dgm:cxn modelId="{5FB92A58-000D-4855-B390-0C98362D4C50}" type="presOf" srcId="{29809EF3-6F51-4FFA-A200-477CCC0B3D1B}" destId="{9031AB3B-0C65-41AF-BD82-E75A2ADCE17F}" srcOrd="1" destOrd="0" presId="urn:microsoft.com/office/officeart/2005/8/layout/hList7"/>
    <dgm:cxn modelId="{28420B00-7BFD-41E5-93F1-FC94AF0866C0}" type="presOf" srcId="{C6E9AC15-52B7-4A50-A905-B58C33449BC5}" destId="{A4A73D89-49C4-4E4B-AA7A-6859D53FF60B}" srcOrd="1" destOrd="0" presId="urn:microsoft.com/office/officeart/2005/8/layout/hList7"/>
    <dgm:cxn modelId="{BAEA6FE4-A5B2-4860-8717-71B768A84601}" srcId="{F5359C87-1669-4493-A8ED-9F212873B749}" destId="{C6E9AC15-52B7-4A50-A905-B58C33449BC5}" srcOrd="2" destOrd="0" parTransId="{D2700E13-E3A7-4723-972C-2DB19AF7A99B}" sibTransId="{A9B53171-35A6-4633-8DF7-668478383BC2}"/>
    <dgm:cxn modelId="{0C2D7CFA-EC33-40C3-B081-432A3E1BCD24}" srcId="{F5359C87-1669-4493-A8ED-9F212873B749}" destId="{41682440-1C84-43B9-8256-C429812832B4}" srcOrd="0" destOrd="0" parTransId="{01E6EDC5-1659-49EE-BA7B-DFD9C39EC9E1}" sibTransId="{40C9070B-B60A-42A8-A83A-4B1EDE0B636F}"/>
    <dgm:cxn modelId="{A1CF5B45-307F-47EC-8810-135E3B25BEAE}" type="presOf" srcId="{4D042F58-34C3-4CA4-B2DC-AE45E4EF4AC9}" destId="{493CD081-539B-4E15-AC27-9C9377126A47}" srcOrd="0" destOrd="0" presId="urn:microsoft.com/office/officeart/2005/8/layout/hList7"/>
    <dgm:cxn modelId="{6E0082C7-DB23-42FE-9AFB-EEA7048059C5}" type="presOf" srcId="{29809EF3-6F51-4FFA-A200-477CCC0B3D1B}" destId="{B7DFFD69-5863-49A9-9EBE-1069366CE01A}" srcOrd="0" destOrd="0" presId="urn:microsoft.com/office/officeart/2005/8/layout/hList7"/>
    <dgm:cxn modelId="{028DE242-357C-4780-8D74-2BA7924F9A81}" srcId="{F5359C87-1669-4493-A8ED-9F212873B749}" destId="{70167211-41F1-4603-B4F5-1425E65E6A6D}" srcOrd="3" destOrd="0" parTransId="{559CFE70-BB20-40F3-A3B5-3A1056B37E11}" sibTransId="{55734DA2-2455-44E4-9801-66F06208B05F}"/>
    <dgm:cxn modelId="{299B69C4-D2A9-47EC-BE25-BCB76CC1D22C}" srcId="{F5359C87-1669-4493-A8ED-9F212873B749}" destId="{29809EF3-6F51-4FFA-A200-477CCC0B3D1B}" srcOrd="1" destOrd="0" parTransId="{D14F7799-2DCC-42E5-9F4A-0BEFE43C87CB}" sibTransId="{4D042F58-34C3-4CA4-B2DC-AE45E4EF4AC9}"/>
    <dgm:cxn modelId="{417CB0B1-DD5F-4543-A82C-4402FD8CA937}" type="presOf" srcId="{55734DA2-2455-44E4-9801-66F06208B05F}" destId="{99ACD4DC-7056-4EA4-8107-983ADF0A9A2E}" srcOrd="0" destOrd="0" presId="urn:microsoft.com/office/officeart/2005/8/layout/hList7"/>
    <dgm:cxn modelId="{A67C2246-30A4-4577-8609-3F0C25A90DF4}" type="presOf" srcId="{41682440-1C84-43B9-8256-C429812832B4}" destId="{60D1D8BC-6D94-4B9F-AA1B-E9B574E5CE28}" srcOrd="1" destOrd="0" presId="urn:microsoft.com/office/officeart/2005/8/layout/hList7"/>
    <dgm:cxn modelId="{FBC3ECF1-DBCF-4AB9-A65E-6DAAA1F67627}" type="presOf" srcId="{C6E9AC15-52B7-4A50-A905-B58C33449BC5}" destId="{C0E86F67-A48B-4B78-A513-2899F620C978}" srcOrd="0" destOrd="0" presId="urn:microsoft.com/office/officeart/2005/8/layout/hList7"/>
    <dgm:cxn modelId="{8E4576F0-D5FF-4CF6-8B98-3BF2E2A724E7}" type="presOf" srcId="{70167211-41F1-4603-B4F5-1425E65E6A6D}" destId="{EB406DE3-452F-4394-945B-891F2208214F}" srcOrd="0" destOrd="0" presId="urn:microsoft.com/office/officeart/2005/8/layout/hList7"/>
    <dgm:cxn modelId="{417DCEBC-41F8-4147-A629-31703E2393A5}" type="presOf" srcId="{F5359C87-1669-4493-A8ED-9F212873B749}" destId="{013AEF5E-6E22-4F79-821F-8AD68C7F85C1}" srcOrd="0" destOrd="0" presId="urn:microsoft.com/office/officeart/2005/8/layout/hList7"/>
    <dgm:cxn modelId="{09A1EAD1-A251-44FA-A21F-FC64A563F57D}" srcId="{F5359C87-1669-4493-A8ED-9F212873B749}" destId="{63057280-AE5F-4BE3-8549-E1CED824C184}" srcOrd="4" destOrd="0" parTransId="{813CE3EE-53D2-4C3C-A86D-8C5AEF0A0DEB}" sibTransId="{1CB8A294-5CBA-4562-8F88-543FCA9A0163}"/>
    <dgm:cxn modelId="{58E89735-571B-473B-A91F-AB59312B5F45}" type="presOf" srcId="{63057280-AE5F-4BE3-8549-E1CED824C184}" destId="{E616AEDB-0E71-4BD1-9B83-08286985EF18}" srcOrd="0" destOrd="0" presId="urn:microsoft.com/office/officeart/2005/8/layout/hList7"/>
    <dgm:cxn modelId="{8DA2C37D-0F74-45DE-8F6A-DE3B93825F90}" type="presOf" srcId="{A9B53171-35A6-4633-8DF7-668478383BC2}" destId="{E0E7B6CD-F87A-49A0-8492-492ABAAA65F9}" srcOrd="0" destOrd="0" presId="urn:microsoft.com/office/officeart/2005/8/layout/hList7"/>
    <dgm:cxn modelId="{2699490F-585C-4F91-8D5D-335FEAB05921}" type="presOf" srcId="{63057280-AE5F-4BE3-8549-E1CED824C184}" destId="{6525A56F-8836-4209-957A-BF2CBB6ABF4C}" srcOrd="1" destOrd="0" presId="urn:microsoft.com/office/officeart/2005/8/layout/hList7"/>
    <dgm:cxn modelId="{16DAA6E6-F181-4A6E-BD2C-43A9C421632A}" type="presOf" srcId="{70167211-41F1-4603-B4F5-1425E65E6A6D}" destId="{FADD9193-F5A7-468D-92F2-B91A08A91159}" srcOrd="1" destOrd="0" presId="urn:microsoft.com/office/officeart/2005/8/layout/hList7"/>
    <dgm:cxn modelId="{579C340F-9728-469E-9FAB-3FE006CC3AE2}" type="presParOf" srcId="{013AEF5E-6E22-4F79-821F-8AD68C7F85C1}" destId="{602A313A-18D2-472F-AB89-F8E149975F71}" srcOrd="0" destOrd="0" presId="urn:microsoft.com/office/officeart/2005/8/layout/hList7"/>
    <dgm:cxn modelId="{1BFBE188-4B53-469A-AD69-AF9A70D9A42B}" type="presParOf" srcId="{013AEF5E-6E22-4F79-821F-8AD68C7F85C1}" destId="{05877802-ED17-42E3-ABD0-CE3E8A93DDA7}" srcOrd="1" destOrd="0" presId="urn:microsoft.com/office/officeart/2005/8/layout/hList7"/>
    <dgm:cxn modelId="{228867ED-A355-4777-8C16-E9519F28BD6B}" type="presParOf" srcId="{05877802-ED17-42E3-ABD0-CE3E8A93DDA7}" destId="{5C8B19BA-B561-4C51-BF8A-0867E0117E1E}" srcOrd="0" destOrd="0" presId="urn:microsoft.com/office/officeart/2005/8/layout/hList7"/>
    <dgm:cxn modelId="{111CEC60-211F-4062-9CD8-FD35C919031F}" type="presParOf" srcId="{5C8B19BA-B561-4C51-BF8A-0867E0117E1E}" destId="{8AAA69B7-1B5C-450F-91BF-C9EDF711D8CB}" srcOrd="0" destOrd="0" presId="urn:microsoft.com/office/officeart/2005/8/layout/hList7"/>
    <dgm:cxn modelId="{498A3166-82B2-4525-A151-C0E17102F6EE}" type="presParOf" srcId="{5C8B19BA-B561-4C51-BF8A-0867E0117E1E}" destId="{60D1D8BC-6D94-4B9F-AA1B-E9B574E5CE28}" srcOrd="1" destOrd="0" presId="urn:microsoft.com/office/officeart/2005/8/layout/hList7"/>
    <dgm:cxn modelId="{EF29CAA4-29E6-4BB9-82DB-FF60E1C8B8C3}" type="presParOf" srcId="{5C8B19BA-B561-4C51-BF8A-0867E0117E1E}" destId="{9CCCE8E9-5411-4542-9550-F389D802E390}" srcOrd="2" destOrd="0" presId="urn:microsoft.com/office/officeart/2005/8/layout/hList7"/>
    <dgm:cxn modelId="{9DE5C56F-03D1-4ADE-A5D1-4E7EF09F4544}" type="presParOf" srcId="{5C8B19BA-B561-4C51-BF8A-0867E0117E1E}" destId="{444C1BDE-4F68-4FAE-9D04-0A7CA4523B15}" srcOrd="3" destOrd="0" presId="urn:microsoft.com/office/officeart/2005/8/layout/hList7"/>
    <dgm:cxn modelId="{6CD96903-10C1-44D8-AD07-12A45DA492ED}" type="presParOf" srcId="{05877802-ED17-42E3-ABD0-CE3E8A93DDA7}" destId="{62F853C2-42C9-4EE9-9ACB-4A1820B7C0E5}" srcOrd="1" destOrd="0" presId="urn:microsoft.com/office/officeart/2005/8/layout/hList7"/>
    <dgm:cxn modelId="{1E04F3D4-BA8A-421A-89CC-FCBDF756ADFB}" type="presParOf" srcId="{05877802-ED17-42E3-ABD0-CE3E8A93DDA7}" destId="{8719EBBA-2475-4979-94E9-18BE1E86C593}" srcOrd="2" destOrd="0" presId="urn:microsoft.com/office/officeart/2005/8/layout/hList7"/>
    <dgm:cxn modelId="{DAC53BF7-402A-435F-BBB6-20647574D4A9}" type="presParOf" srcId="{8719EBBA-2475-4979-94E9-18BE1E86C593}" destId="{B7DFFD69-5863-49A9-9EBE-1069366CE01A}" srcOrd="0" destOrd="0" presId="urn:microsoft.com/office/officeart/2005/8/layout/hList7"/>
    <dgm:cxn modelId="{4DDC20C4-54C4-4630-B5C0-371A73E92D3D}" type="presParOf" srcId="{8719EBBA-2475-4979-94E9-18BE1E86C593}" destId="{9031AB3B-0C65-41AF-BD82-E75A2ADCE17F}" srcOrd="1" destOrd="0" presId="urn:microsoft.com/office/officeart/2005/8/layout/hList7"/>
    <dgm:cxn modelId="{B2E8AE99-3135-415E-BA61-6A2E17A8CF5C}" type="presParOf" srcId="{8719EBBA-2475-4979-94E9-18BE1E86C593}" destId="{5A757E50-1CCB-41EC-B44F-E83392785C91}" srcOrd="2" destOrd="0" presId="urn:microsoft.com/office/officeart/2005/8/layout/hList7"/>
    <dgm:cxn modelId="{D01339A6-2ADF-4B28-8F40-54E64D2060DE}" type="presParOf" srcId="{8719EBBA-2475-4979-94E9-18BE1E86C593}" destId="{E6D3C5D8-80C2-4334-8456-673E09D34F95}" srcOrd="3" destOrd="0" presId="urn:microsoft.com/office/officeart/2005/8/layout/hList7"/>
    <dgm:cxn modelId="{B1E8511C-95F6-4BA1-99DA-273AD43327AA}" type="presParOf" srcId="{05877802-ED17-42E3-ABD0-CE3E8A93DDA7}" destId="{493CD081-539B-4E15-AC27-9C9377126A47}" srcOrd="3" destOrd="0" presId="urn:microsoft.com/office/officeart/2005/8/layout/hList7"/>
    <dgm:cxn modelId="{DA0309FA-35EA-440F-A528-9186A2B5C871}" type="presParOf" srcId="{05877802-ED17-42E3-ABD0-CE3E8A93DDA7}" destId="{7CBF56E2-2444-45C8-831F-826E29DEB9D2}" srcOrd="4" destOrd="0" presId="urn:microsoft.com/office/officeart/2005/8/layout/hList7"/>
    <dgm:cxn modelId="{4C2576AA-D69B-44BF-8A20-A46450C8F309}" type="presParOf" srcId="{7CBF56E2-2444-45C8-831F-826E29DEB9D2}" destId="{C0E86F67-A48B-4B78-A513-2899F620C978}" srcOrd="0" destOrd="0" presId="urn:microsoft.com/office/officeart/2005/8/layout/hList7"/>
    <dgm:cxn modelId="{2BCA7138-6E87-4771-80BA-03B226AA5DD2}" type="presParOf" srcId="{7CBF56E2-2444-45C8-831F-826E29DEB9D2}" destId="{A4A73D89-49C4-4E4B-AA7A-6859D53FF60B}" srcOrd="1" destOrd="0" presId="urn:microsoft.com/office/officeart/2005/8/layout/hList7"/>
    <dgm:cxn modelId="{AE7E55B0-5DA6-44CF-8019-6CA1C692B251}" type="presParOf" srcId="{7CBF56E2-2444-45C8-831F-826E29DEB9D2}" destId="{9F06324F-B283-4AE4-9CE6-D13DBFC7094C}" srcOrd="2" destOrd="0" presId="urn:microsoft.com/office/officeart/2005/8/layout/hList7"/>
    <dgm:cxn modelId="{AAB29526-B8D2-4976-9D1E-17F146AE891D}" type="presParOf" srcId="{7CBF56E2-2444-45C8-831F-826E29DEB9D2}" destId="{BE69A39F-1915-4A5E-92D3-0A596C256147}" srcOrd="3" destOrd="0" presId="urn:microsoft.com/office/officeart/2005/8/layout/hList7"/>
    <dgm:cxn modelId="{3B80E5E2-DF36-45FB-8E31-39F178B05A85}" type="presParOf" srcId="{05877802-ED17-42E3-ABD0-CE3E8A93DDA7}" destId="{E0E7B6CD-F87A-49A0-8492-492ABAAA65F9}" srcOrd="5" destOrd="0" presId="urn:microsoft.com/office/officeart/2005/8/layout/hList7"/>
    <dgm:cxn modelId="{1CCF85EE-9516-446D-8B28-B2074DFA918B}" type="presParOf" srcId="{05877802-ED17-42E3-ABD0-CE3E8A93DDA7}" destId="{F81577D5-140D-4DD8-864E-8A4EAEA3ACFC}" srcOrd="6" destOrd="0" presId="urn:microsoft.com/office/officeart/2005/8/layout/hList7"/>
    <dgm:cxn modelId="{82D80B87-F49F-41FB-A909-28FC7B2BA5C4}" type="presParOf" srcId="{F81577D5-140D-4DD8-864E-8A4EAEA3ACFC}" destId="{EB406DE3-452F-4394-945B-891F2208214F}" srcOrd="0" destOrd="0" presId="urn:microsoft.com/office/officeart/2005/8/layout/hList7"/>
    <dgm:cxn modelId="{EE93DF75-C155-4FA8-BCF9-99837667EF66}" type="presParOf" srcId="{F81577D5-140D-4DD8-864E-8A4EAEA3ACFC}" destId="{FADD9193-F5A7-468D-92F2-B91A08A91159}" srcOrd="1" destOrd="0" presId="urn:microsoft.com/office/officeart/2005/8/layout/hList7"/>
    <dgm:cxn modelId="{21927860-85AC-4940-8820-3E9873A502B4}" type="presParOf" srcId="{F81577D5-140D-4DD8-864E-8A4EAEA3ACFC}" destId="{CCB7B593-02A8-40B1-9132-3B6E8B7BF142}" srcOrd="2" destOrd="0" presId="urn:microsoft.com/office/officeart/2005/8/layout/hList7"/>
    <dgm:cxn modelId="{0459C4D5-FC34-44CB-AE9E-591360EBF1D2}" type="presParOf" srcId="{F81577D5-140D-4DD8-864E-8A4EAEA3ACFC}" destId="{B5973E93-3EFA-41DD-AAE3-B68B1324E705}" srcOrd="3" destOrd="0" presId="urn:microsoft.com/office/officeart/2005/8/layout/hList7"/>
    <dgm:cxn modelId="{D081BB6A-C641-4CA2-852B-1B7222CD41C1}" type="presParOf" srcId="{05877802-ED17-42E3-ABD0-CE3E8A93DDA7}" destId="{99ACD4DC-7056-4EA4-8107-983ADF0A9A2E}" srcOrd="7" destOrd="0" presId="urn:microsoft.com/office/officeart/2005/8/layout/hList7"/>
    <dgm:cxn modelId="{2E7FB8A8-A0C1-4D5B-8926-92106C660F32}" type="presParOf" srcId="{05877802-ED17-42E3-ABD0-CE3E8A93DDA7}" destId="{7C7B5CE9-0390-4C0A-943A-4C635128795A}" srcOrd="8" destOrd="0" presId="urn:microsoft.com/office/officeart/2005/8/layout/hList7"/>
    <dgm:cxn modelId="{845DE179-A9D4-46AC-8296-78A04BE53480}" type="presParOf" srcId="{7C7B5CE9-0390-4C0A-943A-4C635128795A}" destId="{E616AEDB-0E71-4BD1-9B83-08286985EF18}" srcOrd="0" destOrd="0" presId="urn:microsoft.com/office/officeart/2005/8/layout/hList7"/>
    <dgm:cxn modelId="{ED9D2A92-71B6-4F38-95B1-03CB24756B40}" type="presParOf" srcId="{7C7B5CE9-0390-4C0A-943A-4C635128795A}" destId="{6525A56F-8836-4209-957A-BF2CBB6ABF4C}" srcOrd="1" destOrd="0" presId="urn:microsoft.com/office/officeart/2005/8/layout/hList7"/>
    <dgm:cxn modelId="{1AC357FE-4A04-4171-A893-28C4122DD389}" type="presParOf" srcId="{7C7B5CE9-0390-4C0A-943A-4C635128795A}" destId="{3984B30E-C5A3-40BA-BA0C-4E9FAAE50B4B}" srcOrd="2" destOrd="0" presId="urn:microsoft.com/office/officeart/2005/8/layout/hList7"/>
    <dgm:cxn modelId="{8A45EEBB-DDAF-4D95-924C-838A90D5CE38}" type="presParOf" srcId="{7C7B5CE9-0390-4C0A-943A-4C635128795A}" destId="{5F75684E-B189-4A35-B9E1-C5AA64A4681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F9859E-735E-440D-B45B-074231D48E1A}" type="doc">
      <dgm:prSet loTypeId="urn:microsoft.com/office/officeart/2005/8/layout/cycle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AD973D37-EEB0-40FC-9141-7C6F69A10FCD}">
      <dgm:prSet phldrT="[Text]" custT="1"/>
      <dgm:spPr/>
      <dgm:t>
        <a:bodyPr/>
        <a:lstStyle/>
        <a:p>
          <a:r>
            <a:rPr lang="sv-SE" sz="2400" dirty="0" smtClean="0">
              <a:solidFill>
                <a:schemeClr val="tx1"/>
              </a:solidFill>
            </a:rPr>
            <a:t>Kunskap</a:t>
          </a:r>
          <a:endParaRPr lang="sv-SE" sz="2400" dirty="0">
            <a:solidFill>
              <a:schemeClr val="tx1"/>
            </a:solidFill>
          </a:endParaRPr>
        </a:p>
      </dgm:t>
    </dgm:pt>
    <dgm:pt modelId="{449F072B-96AD-4D04-BA95-1B44777302DB}" type="parTrans" cxnId="{3397E378-C97D-408F-8835-46ADB7BF6B7F}">
      <dgm:prSet/>
      <dgm:spPr/>
      <dgm:t>
        <a:bodyPr/>
        <a:lstStyle/>
        <a:p>
          <a:endParaRPr lang="sv-SE" sz="2400">
            <a:solidFill>
              <a:schemeClr val="tx1"/>
            </a:solidFill>
          </a:endParaRPr>
        </a:p>
      </dgm:t>
    </dgm:pt>
    <dgm:pt modelId="{FB9CEA4A-C027-4786-8740-D4F38559EDE3}" type="sibTrans" cxnId="{3397E378-C97D-408F-8835-46ADB7BF6B7F}">
      <dgm:prSet/>
      <dgm:spPr/>
      <dgm:t>
        <a:bodyPr/>
        <a:lstStyle/>
        <a:p>
          <a:endParaRPr lang="sv-SE" sz="2400">
            <a:solidFill>
              <a:schemeClr val="tx1"/>
            </a:solidFill>
          </a:endParaRPr>
        </a:p>
      </dgm:t>
    </dgm:pt>
    <dgm:pt modelId="{7800928F-23E2-4718-9B64-6336DDF26F62}">
      <dgm:prSet phldrT="[Text]" custT="1"/>
      <dgm:spPr/>
      <dgm:t>
        <a:bodyPr/>
        <a:lstStyle/>
        <a:p>
          <a:r>
            <a:rPr lang="sv-SE" sz="2400" dirty="0" smtClean="0">
              <a:solidFill>
                <a:schemeClr val="tx1"/>
              </a:solidFill>
            </a:rPr>
            <a:t>Rätt förut-sättningar</a:t>
          </a:r>
          <a:endParaRPr lang="sv-SE" sz="2400" dirty="0">
            <a:solidFill>
              <a:schemeClr val="tx1"/>
            </a:solidFill>
          </a:endParaRPr>
        </a:p>
      </dgm:t>
    </dgm:pt>
    <dgm:pt modelId="{70E99746-A255-4823-8D26-D10134BFFF7C}" type="parTrans" cxnId="{2297EB21-D0B9-4B51-B360-12607D9959E3}">
      <dgm:prSet/>
      <dgm:spPr/>
      <dgm:t>
        <a:bodyPr/>
        <a:lstStyle/>
        <a:p>
          <a:endParaRPr lang="sv-SE" sz="2400">
            <a:solidFill>
              <a:schemeClr val="tx1"/>
            </a:solidFill>
          </a:endParaRPr>
        </a:p>
      </dgm:t>
    </dgm:pt>
    <dgm:pt modelId="{F3873929-BA96-4665-9476-52BE090E67CE}" type="sibTrans" cxnId="{2297EB21-D0B9-4B51-B360-12607D9959E3}">
      <dgm:prSet/>
      <dgm:spPr/>
      <dgm:t>
        <a:bodyPr/>
        <a:lstStyle/>
        <a:p>
          <a:endParaRPr lang="sv-SE" sz="2400">
            <a:solidFill>
              <a:schemeClr val="tx1"/>
            </a:solidFill>
          </a:endParaRPr>
        </a:p>
      </dgm:t>
    </dgm:pt>
    <dgm:pt modelId="{C4B6905E-BD76-4211-AAF8-BD4678A3074C}">
      <dgm:prSet phldrT="[Text]" custT="1"/>
      <dgm:spPr/>
      <dgm:t>
        <a:bodyPr/>
        <a:lstStyle/>
        <a:p>
          <a:r>
            <a:rPr lang="sv-SE" sz="2400" dirty="0" smtClean="0">
              <a:solidFill>
                <a:schemeClr val="tx1"/>
              </a:solidFill>
            </a:rPr>
            <a:t>Inspiration</a:t>
          </a:r>
          <a:endParaRPr lang="sv-SE" sz="2400" dirty="0">
            <a:solidFill>
              <a:schemeClr val="tx1"/>
            </a:solidFill>
          </a:endParaRPr>
        </a:p>
      </dgm:t>
    </dgm:pt>
    <dgm:pt modelId="{F65AE9C5-B863-49A4-B347-0CA17703BFF4}" type="parTrans" cxnId="{7ACDE499-B0B1-4C91-9D91-34CE852D5153}">
      <dgm:prSet/>
      <dgm:spPr/>
      <dgm:t>
        <a:bodyPr/>
        <a:lstStyle/>
        <a:p>
          <a:endParaRPr lang="sv-SE" sz="2400">
            <a:solidFill>
              <a:schemeClr val="tx1"/>
            </a:solidFill>
          </a:endParaRPr>
        </a:p>
      </dgm:t>
    </dgm:pt>
    <dgm:pt modelId="{BD372BC4-4628-4F3E-B4F1-642AEB737E78}" type="sibTrans" cxnId="{7ACDE499-B0B1-4C91-9D91-34CE852D5153}">
      <dgm:prSet/>
      <dgm:spPr/>
      <dgm:t>
        <a:bodyPr/>
        <a:lstStyle/>
        <a:p>
          <a:endParaRPr lang="sv-SE" sz="2400">
            <a:solidFill>
              <a:schemeClr val="tx1"/>
            </a:solidFill>
          </a:endParaRPr>
        </a:p>
      </dgm:t>
    </dgm:pt>
    <dgm:pt modelId="{AD30B52C-F7F9-4B80-BA06-422D48B8988E}">
      <dgm:prSet phldrT="[Text]" custT="1"/>
      <dgm:spPr/>
      <dgm:t>
        <a:bodyPr/>
        <a:lstStyle/>
        <a:p>
          <a:r>
            <a:rPr lang="sv-SE" sz="2400" dirty="0" smtClean="0">
              <a:solidFill>
                <a:schemeClr val="tx1"/>
              </a:solidFill>
            </a:rPr>
            <a:t>Praktisk hjälp</a:t>
          </a:r>
          <a:endParaRPr lang="sv-SE" sz="2400" dirty="0">
            <a:solidFill>
              <a:schemeClr val="tx1"/>
            </a:solidFill>
          </a:endParaRPr>
        </a:p>
      </dgm:t>
    </dgm:pt>
    <dgm:pt modelId="{F609F054-D7D0-4A3C-8595-E75FC89BAAA5}" type="parTrans" cxnId="{BA227B1C-1658-45D5-A7FE-B82F1FA3C6D1}">
      <dgm:prSet/>
      <dgm:spPr/>
      <dgm:t>
        <a:bodyPr/>
        <a:lstStyle/>
        <a:p>
          <a:endParaRPr lang="sv-SE" sz="2400">
            <a:solidFill>
              <a:schemeClr val="tx1"/>
            </a:solidFill>
          </a:endParaRPr>
        </a:p>
      </dgm:t>
    </dgm:pt>
    <dgm:pt modelId="{0A8E240D-D679-4E56-B0FA-C0359D76D4C7}" type="sibTrans" cxnId="{BA227B1C-1658-45D5-A7FE-B82F1FA3C6D1}">
      <dgm:prSet/>
      <dgm:spPr/>
      <dgm:t>
        <a:bodyPr/>
        <a:lstStyle/>
        <a:p>
          <a:endParaRPr lang="sv-SE" sz="2400">
            <a:solidFill>
              <a:schemeClr val="tx1"/>
            </a:solidFill>
          </a:endParaRPr>
        </a:p>
      </dgm:t>
    </dgm:pt>
    <dgm:pt modelId="{E3BAAC80-70C9-48A7-9599-425DE49A6A26}">
      <dgm:prSet phldrT="[Text]" custT="1"/>
      <dgm:spPr/>
      <dgm:t>
        <a:bodyPr/>
        <a:lstStyle/>
        <a:p>
          <a:r>
            <a:rPr lang="sv-SE" sz="2400" dirty="0" smtClean="0">
              <a:solidFill>
                <a:schemeClr val="tx1"/>
              </a:solidFill>
            </a:rPr>
            <a:t>Nätverk</a:t>
          </a:r>
          <a:endParaRPr lang="sv-SE" sz="2400" dirty="0">
            <a:solidFill>
              <a:schemeClr val="tx1"/>
            </a:solidFill>
          </a:endParaRPr>
        </a:p>
      </dgm:t>
    </dgm:pt>
    <dgm:pt modelId="{52FF488B-9C10-4C4B-8857-BF8774E8503F}" type="parTrans" cxnId="{DF5BDD79-0930-4A36-BEE9-96C898E8E9BD}">
      <dgm:prSet/>
      <dgm:spPr/>
      <dgm:t>
        <a:bodyPr/>
        <a:lstStyle/>
        <a:p>
          <a:endParaRPr lang="sv-SE" sz="2400">
            <a:solidFill>
              <a:schemeClr val="tx1"/>
            </a:solidFill>
          </a:endParaRPr>
        </a:p>
      </dgm:t>
    </dgm:pt>
    <dgm:pt modelId="{5A2C932E-F2EA-4D44-9D51-0386CB985E53}" type="sibTrans" cxnId="{DF5BDD79-0930-4A36-BEE9-96C898E8E9BD}">
      <dgm:prSet/>
      <dgm:spPr/>
      <dgm:t>
        <a:bodyPr/>
        <a:lstStyle/>
        <a:p>
          <a:endParaRPr lang="sv-SE" sz="2400">
            <a:solidFill>
              <a:schemeClr val="tx1"/>
            </a:solidFill>
          </a:endParaRPr>
        </a:p>
      </dgm:t>
    </dgm:pt>
    <dgm:pt modelId="{0D024A92-3D9D-44F1-874C-285B71B8EE14}" type="pres">
      <dgm:prSet presAssocID="{F3F9859E-735E-440D-B45B-074231D48E1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1CBD5BB2-76D6-45EC-9324-EA0AD899DC05}" type="pres">
      <dgm:prSet presAssocID="{F3F9859E-735E-440D-B45B-074231D48E1A}" presName="cycle" presStyleCnt="0"/>
      <dgm:spPr/>
      <dgm:t>
        <a:bodyPr/>
        <a:lstStyle/>
        <a:p>
          <a:endParaRPr lang="sv-SE"/>
        </a:p>
      </dgm:t>
    </dgm:pt>
    <dgm:pt modelId="{A73AE276-99A4-4CD5-A4CB-9759713FF902}" type="pres">
      <dgm:prSet presAssocID="{AD973D37-EEB0-40FC-9141-7C6F69A10FCD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BB990CD-F7FC-4DF3-AAA1-B2035CE755BE}" type="pres">
      <dgm:prSet presAssocID="{FB9CEA4A-C027-4786-8740-D4F38559EDE3}" presName="sibTransFirstNode" presStyleLbl="bgShp" presStyleIdx="0" presStyleCnt="1"/>
      <dgm:spPr/>
      <dgm:t>
        <a:bodyPr/>
        <a:lstStyle/>
        <a:p>
          <a:endParaRPr lang="sv-SE"/>
        </a:p>
      </dgm:t>
    </dgm:pt>
    <dgm:pt modelId="{E9CD5CDE-5281-4CAC-B4B6-6E1C41502D9C}" type="pres">
      <dgm:prSet presAssocID="{7800928F-23E2-4718-9B64-6336DDF26F62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B8F793CD-6045-488C-89D7-2CD9A5F529BC}" type="pres">
      <dgm:prSet presAssocID="{C4B6905E-BD76-4211-AAF8-BD4678A3074C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F84B120-4151-4423-AC9A-557AA6364F0D}" type="pres">
      <dgm:prSet presAssocID="{AD30B52C-F7F9-4B80-BA06-422D48B8988E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E610B1F-5FA9-46BA-A71F-F3D76CF13DE6}" type="pres">
      <dgm:prSet presAssocID="{E3BAAC80-70C9-48A7-9599-425DE49A6A26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D8EA8978-A0AE-425B-A946-279307AABEF2}" type="presOf" srcId="{AD30B52C-F7F9-4B80-BA06-422D48B8988E}" destId="{4F84B120-4151-4423-AC9A-557AA6364F0D}" srcOrd="0" destOrd="0" presId="urn:microsoft.com/office/officeart/2005/8/layout/cycle3"/>
    <dgm:cxn modelId="{7ACDE499-B0B1-4C91-9D91-34CE852D5153}" srcId="{F3F9859E-735E-440D-B45B-074231D48E1A}" destId="{C4B6905E-BD76-4211-AAF8-BD4678A3074C}" srcOrd="2" destOrd="0" parTransId="{F65AE9C5-B863-49A4-B347-0CA17703BFF4}" sibTransId="{BD372BC4-4628-4F3E-B4F1-642AEB737E78}"/>
    <dgm:cxn modelId="{3309E49C-766A-446B-9445-2FDBC953CDDE}" type="presOf" srcId="{FB9CEA4A-C027-4786-8740-D4F38559EDE3}" destId="{6BB990CD-F7FC-4DF3-AAA1-B2035CE755BE}" srcOrd="0" destOrd="0" presId="urn:microsoft.com/office/officeart/2005/8/layout/cycle3"/>
    <dgm:cxn modelId="{BA227B1C-1658-45D5-A7FE-B82F1FA3C6D1}" srcId="{F3F9859E-735E-440D-B45B-074231D48E1A}" destId="{AD30B52C-F7F9-4B80-BA06-422D48B8988E}" srcOrd="3" destOrd="0" parTransId="{F609F054-D7D0-4A3C-8595-E75FC89BAAA5}" sibTransId="{0A8E240D-D679-4E56-B0FA-C0359D76D4C7}"/>
    <dgm:cxn modelId="{DF5BDD79-0930-4A36-BEE9-96C898E8E9BD}" srcId="{F3F9859E-735E-440D-B45B-074231D48E1A}" destId="{E3BAAC80-70C9-48A7-9599-425DE49A6A26}" srcOrd="4" destOrd="0" parTransId="{52FF488B-9C10-4C4B-8857-BF8774E8503F}" sibTransId="{5A2C932E-F2EA-4D44-9D51-0386CB985E53}"/>
    <dgm:cxn modelId="{18111439-EEC5-4D63-B623-5E87E598E21D}" type="presOf" srcId="{F3F9859E-735E-440D-B45B-074231D48E1A}" destId="{0D024A92-3D9D-44F1-874C-285B71B8EE14}" srcOrd="0" destOrd="0" presId="urn:microsoft.com/office/officeart/2005/8/layout/cycle3"/>
    <dgm:cxn modelId="{37E86C5F-42DF-424D-B4D6-369F43BFA01C}" type="presOf" srcId="{AD973D37-EEB0-40FC-9141-7C6F69A10FCD}" destId="{A73AE276-99A4-4CD5-A4CB-9759713FF902}" srcOrd="0" destOrd="0" presId="urn:microsoft.com/office/officeart/2005/8/layout/cycle3"/>
    <dgm:cxn modelId="{2297EB21-D0B9-4B51-B360-12607D9959E3}" srcId="{F3F9859E-735E-440D-B45B-074231D48E1A}" destId="{7800928F-23E2-4718-9B64-6336DDF26F62}" srcOrd="1" destOrd="0" parTransId="{70E99746-A255-4823-8D26-D10134BFFF7C}" sibTransId="{F3873929-BA96-4665-9476-52BE090E67CE}"/>
    <dgm:cxn modelId="{EE37F45C-DB93-40BF-91BA-7B7F9888F331}" type="presOf" srcId="{7800928F-23E2-4718-9B64-6336DDF26F62}" destId="{E9CD5CDE-5281-4CAC-B4B6-6E1C41502D9C}" srcOrd="0" destOrd="0" presId="urn:microsoft.com/office/officeart/2005/8/layout/cycle3"/>
    <dgm:cxn modelId="{DA21020C-06B3-4942-97B1-B77AD109DA70}" type="presOf" srcId="{E3BAAC80-70C9-48A7-9599-425DE49A6A26}" destId="{8E610B1F-5FA9-46BA-A71F-F3D76CF13DE6}" srcOrd="0" destOrd="0" presId="urn:microsoft.com/office/officeart/2005/8/layout/cycle3"/>
    <dgm:cxn modelId="{696C8363-6C59-4B48-B847-4945DC70BC2D}" type="presOf" srcId="{C4B6905E-BD76-4211-AAF8-BD4678A3074C}" destId="{B8F793CD-6045-488C-89D7-2CD9A5F529BC}" srcOrd="0" destOrd="0" presId="urn:microsoft.com/office/officeart/2005/8/layout/cycle3"/>
    <dgm:cxn modelId="{3397E378-C97D-408F-8835-46ADB7BF6B7F}" srcId="{F3F9859E-735E-440D-B45B-074231D48E1A}" destId="{AD973D37-EEB0-40FC-9141-7C6F69A10FCD}" srcOrd="0" destOrd="0" parTransId="{449F072B-96AD-4D04-BA95-1B44777302DB}" sibTransId="{FB9CEA4A-C027-4786-8740-D4F38559EDE3}"/>
    <dgm:cxn modelId="{216C35D5-6956-4814-95CA-85D47A2E0614}" type="presParOf" srcId="{0D024A92-3D9D-44F1-874C-285B71B8EE14}" destId="{1CBD5BB2-76D6-45EC-9324-EA0AD899DC05}" srcOrd="0" destOrd="0" presId="urn:microsoft.com/office/officeart/2005/8/layout/cycle3"/>
    <dgm:cxn modelId="{2468B337-FF86-4248-B122-9557CF8B51B3}" type="presParOf" srcId="{1CBD5BB2-76D6-45EC-9324-EA0AD899DC05}" destId="{A73AE276-99A4-4CD5-A4CB-9759713FF902}" srcOrd="0" destOrd="0" presId="urn:microsoft.com/office/officeart/2005/8/layout/cycle3"/>
    <dgm:cxn modelId="{3EE6A8D4-D6F7-4501-A9EA-6D5E96220B78}" type="presParOf" srcId="{1CBD5BB2-76D6-45EC-9324-EA0AD899DC05}" destId="{6BB990CD-F7FC-4DF3-AAA1-B2035CE755BE}" srcOrd="1" destOrd="0" presId="urn:microsoft.com/office/officeart/2005/8/layout/cycle3"/>
    <dgm:cxn modelId="{71DD0767-6512-4E28-B3AF-DE5D716D8BB6}" type="presParOf" srcId="{1CBD5BB2-76D6-45EC-9324-EA0AD899DC05}" destId="{E9CD5CDE-5281-4CAC-B4B6-6E1C41502D9C}" srcOrd="2" destOrd="0" presId="urn:microsoft.com/office/officeart/2005/8/layout/cycle3"/>
    <dgm:cxn modelId="{B0DC9D80-EFF1-4979-B6D8-9CAC12632AD3}" type="presParOf" srcId="{1CBD5BB2-76D6-45EC-9324-EA0AD899DC05}" destId="{B8F793CD-6045-488C-89D7-2CD9A5F529BC}" srcOrd="3" destOrd="0" presId="urn:microsoft.com/office/officeart/2005/8/layout/cycle3"/>
    <dgm:cxn modelId="{07138BCC-E298-424C-A860-863A89CF9B78}" type="presParOf" srcId="{1CBD5BB2-76D6-45EC-9324-EA0AD899DC05}" destId="{4F84B120-4151-4423-AC9A-557AA6364F0D}" srcOrd="4" destOrd="0" presId="urn:microsoft.com/office/officeart/2005/8/layout/cycle3"/>
    <dgm:cxn modelId="{BD424122-9B33-4ED1-A661-5E3F2C84D6CB}" type="presParOf" srcId="{1CBD5BB2-76D6-45EC-9324-EA0AD899DC05}" destId="{8E610B1F-5FA9-46BA-A71F-F3D76CF13DE6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B8F30-6C31-42EE-AEA5-8E13B4863630}" type="datetimeFigureOut">
              <a:rPr lang="sv-SE" smtClean="0"/>
              <a:t>2015-11-10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DF222-725A-4E0B-B179-D7567E4C2D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3802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ak 10"/>
          <p:cNvCxnSpPr/>
          <p:nvPr/>
        </p:nvCxnSpPr>
        <p:spPr>
          <a:xfrm>
            <a:off x="517847" y="803407"/>
            <a:ext cx="8149919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Bildobjekt 17" descr="Foretagarna-logo-sv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313" y="511296"/>
            <a:ext cx="1720800" cy="252001"/>
          </a:xfrm>
          <a:prstGeom prst="rect">
            <a:avLst/>
          </a:prstGeom>
        </p:spPr>
      </p:pic>
      <p:sp>
        <p:nvSpPr>
          <p:cNvPr id="4" name="Rubrik 1"/>
          <p:cNvSpPr txBox="1">
            <a:spLocks/>
          </p:cNvSpPr>
          <p:nvPr/>
        </p:nvSpPr>
        <p:spPr>
          <a:xfrm>
            <a:off x="208156" y="1932879"/>
            <a:ext cx="8816105" cy="103360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700" dirty="0" smtClean="0">
                <a:latin typeface="Museo 700" panose="02000000000000000000" pitchFamily="50" charset="0"/>
              </a:rPr>
              <a:t>Günther Mårder, vd Företagarna </a:t>
            </a:r>
            <a:r>
              <a:rPr lang="sv-SE" sz="1500" dirty="0" smtClean="0">
                <a:latin typeface="Museo 700" panose="02000000000000000000" pitchFamily="50" charset="0"/>
              </a:rPr>
              <a:t/>
            </a:r>
            <a:br>
              <a:rPr lang="sv-SE" sz="1500" dirty="0" smtClean="0">
                <a:latin typeface="Museo 700" panose="02000000000000000000" pitchFamily="50" charset="0"/>
              </a:rPr>
            </a:br>
            <a:r>
              <a:rPr lang="sv-SE" sz="1500" dirty="0" smtClean="0">
                <a:latin typeface="Museo 700" panose="02000000000000000000" pitchFamily="50" charset="0"/>
              </a:rPr>
              <a:t>Hur mår Sveriges företag idag och hur ser trenden ut framöver?</a:t>
            </a:r>
            <a:endParaRPr lang="sv-SE" sz="1500" dirty="0">
              <a:latin typeface="Museo 700" panose="02000000000000000000" pitchFamily="50" charset="0"/>
            </a:endParaRPr>
          </a:p>
        </p:txBody>
      </p:sp>
      <p:pic>
        <p:nvPicPr>
          <p:cNvPr id="5" name="Bildobjekt 4" descr="Första-bild.jpg"/>
          <p:cNvPicPr>
            <a:picLocks noChangeAspect="1"/>
          </p:cNvPicPr>
          <p:nvPr/>
        </p:nvPicPr>
        <p:blipFill>
          <a:blip r:embed="rId3" cstate="print"/>
          <a:srcRect t="14388"/>
          <a:stretch>
            <a:fillRect/>
          </a:stretch>
        </p:blipFill>
        <p:spPr>
          <a:xfrm>
            <a:off x="0" y="-2389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ktangel 6"/>
          <p:cNvSpPr/>
          <p:nvPr/>
        </p:nvSpPr>
        <p:spPr>
          <a:xfrm rot="10800000">
            <a:off x="0" y="2222958"/>
            <a:ext cx="9144000" cy="1215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6" name="Rubrik 1"/>
          <p:cNvSpPr txBox="1">
            <a:spLocks/>
          </p:cNvSpPr>
          <p:nvPr/>
        </p:nvSpPr>
        <p:spPr>
          <a:xfrm>
            <a:off x="882382" y="2175963"/>
            <a:ext cx="7379236" cy="4259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dirty="0" smtClean="0">
                <a:latin typeface="Museo 700" panose="02000000000000000000" pitchFamily="50" charset="0"/>
              </a:rPr>
              <a:t>Günther Mårder Vd Företagarna </a:t>
            </a:r>
            <a:br>
              <a:rPr lang="sv-SE" sz="2400" dirty="0" smtClean="0">
                <a:latin typeface="Museo 700" panose="02000000000000000000" pitchFamily="50" charset="0"/>
              </a:rPr>
            </a:br>
            <a:r>
              <a:rPr lang="sv-SE" sz="2400" dirty="0" smtClean="0">
                <a:latin typeface="Museo 700" panose="02000000000000000000" pitchFamily="50" charset="0"/>
              </a:rPr>
              <a:t>Fler framgångsrika företagare!</a:t>
            </a:r>
            <a:endParaRPr lang="sv-SE" sz="2400" dirty="0">
              <a:latin typeface="Museo 700" panose="02000000000000000000" pitchFamily="50" charset="0"/>
            </a:endParaRPr>
          </a:p>
        </p:txBody>
      </p:sp>
      <p:pic>
        <p:nvPicPr>
          <p:cNvPr id="8" name="Bildobjekt 7" descr="Logo-VI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27449" y="4677129"/>
            <a:ext cx="1865713" cy="389492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3653884" y="3107067"/>
            <a:ext cx="9156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 err="1">
                <a:latin typeface="Museo 700" panose="02000000000000000000" pitchFamily="50" charset="0"/>
              </a:rPr>
              <a:t>Twittra</a:t>
            </a:r>
            <a:r>
              <a:rPr lang="sv-SE" sz="1600" dirty="0">
                <a:latin typeface="Museo 700" panose="02000000000000000000" pitchFamily="50" charset="0"/>
              </a:rPr>
              <a:t> gärna </a:t>
            </a:r>
            <a:r>
              <a:rPr lang="sv-SE" sz="1600" dirty="0" smtClean="0">
                <a:latin typeface="Museo 700" panose="02000000000000000000" pitchFamily="50" charset="0"/>
              </a:rPr>
              <a:t>till @</a:t>
            </a:r>
            <a:r>
              <a:rPr lang="sv-SE" sz="1600" dirty="0" err="1" smtClean="0">
                <a:latin typeface="Museo 700" panose="02000000000000000000" pitchFamily="50" charset="0"/>
              </a:rPr>
              <a:t>gunthermarder</a:t>
            </a:r>
            <a:r>
              <a:rPr lang="sv-SE" sz="1600" dirty="0" smtClean="0">
                <a:latin typeface="Museo 700" panose="02000000000000000000" pitchFamily="50" charset="0"/>
              </a:rPr>
              <a:t>       @</a:t>
            </a:r>
            <a:r>
              <a:rPr lang="sv-SE" sz="1600" dirty="0" err="1" smtClean="0">
                <a:latin typeface="Museo 700" panose="02000000000000000000" pitchFamily="50" charset="0"/>
              </a:rPr>
              <a:t>foretagarna</a:t>
            </a:r>
            <a:endParaRPr lang="sv-SE" sz="1600" dirty="0">
              <a:latin typeface="Museo 700" panose="02000000000000000000" pitchFamily="50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8167" y="3163791"/>
            <a:ext cx="302642" cy="25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94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ak 10"/>
          <p:cNvCxnSpPr/>
          <p:nvPr/>
        </p:nvCxnSpPr>
        <p:spPr>
          <a:xfrm>
            <a:off x="517847" y="803407"/>
            <a:ext cx="8149919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Bildobjekt 17" descr="Foretagarna-logo-sva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8313" y="511296"/>
            <a:ext cx="1720800" cy="252001"/>
          </a:xfrm>
          <a:prstGeom prst="rect">
            <a:avLst/>
          </a:prstGeom>
        </p:spPr>
      </p:pic>
      <p:sp>
        <p:nvSpPr>
          <p:cNvPr id="4" name="Rubrik 1"/>
          <p:cNvSpPr txBox="1">
            <a:spLocks/>
          </p:cNvSpPr>
          <p:nvPr/>
        </p:nvSpPr>
        <p:spPr>
          <a:xfrm>
            <a:off x="517846" y="957583"/>
            <a:ext cx="7126923" cy="7049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>
                <a:solidFill>
                  <a:srgbClr val="00C0A9"/>
                </a:solidFill>
              </a:rPr>
              <a:t>Strukturomvandling</a:t>
            </a:r>
            <a:endParaRPr kumimoji="0" lang="sv-SE" sz="3000" b="1" i="0" u="none" strike="noStrike" kern="1200" cap="none" spc="0" normalizeH="0" baseline="0" noProof="0" dirty="0">
              <a:ln>
                <a:noFill/>
              </a:ln>
              <a:solidFill>
                <a:srgbClr val="00C0A9"/>
              </a:solidFill>
              <a:effectLst/>
              <a:uLnTx/>
              <a:uFillTx/>
            </a:endParaRPr>
          </a:p>
        </p:txBody>
      </p:sp>
      <p:sp>
        <p:nvSpPr>
          <p:cNvPr id="5" name="Platshållare för innehåll 2"/>
          <p:cNvSpPr txBox="1">
            <a:spLocks/>
          </p:cNvSpPr>
          <p:nvPr/>
        </p:nvSpPr>
        <p:spPr>
          <a:xfrm>
            <a:off x="517828" y="1768339"/>
            <a:ext cx="8468517" cy="35634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dirty="0" smtClean="0">
                <a:solidFill>
                  <a:srgbClr val="000000"/>
                </a:solidFill>
              </a:rPr>
              <a:t>Arbetsmarknaden förändras i grunden</a:t>
            </a:r>
          </a:p>
          <a:p>
            <a:r>
              <a:rPr lang="sv-SE" sz="2400" dirty="0" smtClean="0">
                <a:solidFill>
                  <a:srgbClr val="000000"/>
                </a:solidFill>
              </a:rPr>
              <a:t>Från industriproduktion till tjänsteproduktion</a:t>
            </a:r>
          </a:p>
          <a:p>
            <a:r>
              <a:rPr lang="sv-SE" sz="2400" dirty="0" smtClean="0">
                <a:solidFill>
                  <a:srgbClr val="000000"/>
                </a:solidFill>
              </a:rPr>
              <a:t>Kunskapsekonomin ställer nya krav på utbildning</a:t>
            </a:r>
          </a:p>
          <a:p>
            <a:r>
              <a:rPr lang="sv-SE" sz="2400" dirty="0" smtClean="0">
                <a:solidFill>
                  <a:srgbClr val="000000"/>
                </a:solidFill>
              </a:rPr>
              <a:t>Kompetensförsörjningen blir nyckelfråga</a:t>
            </a:r>
          </a:p>
          <a:p>
            <a:r>
              <a:rPr lang="sv-SE" sz="2400" dirty="0" smtClean="0">
                <a:solidFill>
                  <a:srgbClr val="000000"/>
                </a:solidFill>
              </a:rPr>
              <a:t>Automatisering och robotisering</a:t>
            </a:r>
          </a:p>
          <a:p>
            <a:endParaRPr lang="sv-SE" sz="2400" dirty="0">
              <a:solidFill>
                <a:srgbClr val="000000"/>
              </a:solidFill>
            </a:endParaRPr>
          </a:p>
        </p:txBody>
      </p:sp>
      <p:sp>
        <p:nvSpPr>
          <p:cNvPr id="6" name="Ellips 5"/>
          <p:cNvSpPr/>
          <p:nvPr/>
        </p:nvSpPr>
        <p:spPr>
          <a:xfrm>
            <a:off x="6702875" y="905059"/>
            <a:ext cx="1964891" cy="185653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3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5200" y="4769200"/>
            <a:ext cx="406048" cy="34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ubrik 1"/>
          <p:cNvSpPr txBox="1">
            <a:spLocks/>
          </p:cNvSpPr>
          <p:nvPr/>
        </p:nvSpPr>
        <p:spPr>
          <a:xfrm>
            <a:off x="5868847" y="4795853"/>
            <a:ext cx="3558941" cy="3791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b="0" dirty="0" smtClean="0">
                <a:solidFill>
                  <a:srgbClr val="00C0A9"/>
                </a:solidFill>
              </a:rPr>
              <a:t>@</a:t>
            </a:r>
            <a:r>
              <a:rPr lang="sv-SE" sz="1600" b="0" dirty="0" err="1" smtClean="0">
                <a:solidFill>
                  <a:srgbClr val="00C0A9"/>
                </a:solidFill>
              </a:rPr>
              <a:t>gunthermarder</a:t>
            </a:r>
            <a:r>
              <a:rPr lang="sv-SE" sz="1600" b="0" dirty="0" smtClean="0">
                <a:solidFill>
                  <a:srgbClr val="00C0A9"/>
                </a:solidFill>
              </a:rPr>
              <a:t>        @</a:t>
            </a:r>
            <a:r>
              <a:rPr lang="sv-SE" sz="1600" b="0" dirty="0" err="1" smtClean="0">
                <a:solidFill>
                  <a:srgbClr val="00C0A9"/>
                </a:solidFill>
              </a:rPr>
              <a:t>foretagarna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00C0A9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0217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ak 10"/>
          <p:cNvCxnSpPr/>
          <p:nvPr/>
        </p:nvCxnSpPr>
        <p:spPr>
          <a:xfrm>
            <a:off x="517847" y="803407"/>
            <a:ext cx="8149919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Bildobjekt 17" descr="Foretagarna-logo-sv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313" y="511296"/>
            <a:ext cx="1720800" cy="252001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517847" y="879566"/>
            <a:ext cx="82744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600" dirty="0">
                <a:solidFill>
                  <a:srgbClr val="000000"/>
                </a:solidFill>
                <a:latin typeface="Museo 300" panose="02000000000000000000" pitchFamily="50" charset="0"/>
              </a:rPr>
              <a:t>Tillväxt antal jobb i Sverige sedan 1990: </a:t>
            </a:r>
            <a:r>
              <a:rPr lang="sv-SE" sz="1600" dirty="0" smtClean="0">
                <a:solidFill>
                  <a:srgbClr val="000000"/>
                </a:solidFill>
                <a:latin typeface="Museo 300" panose="02000000000000000000" pitchFamily="50" charset="0"/>
              </a:rPr>
              <a:t>4 </a:t>
            </a:r>
            <a:r>
              <a:rPr lang="sv-SE" sz="1600" dirty="0">
                <a:solidFill>
                  <a:srgbClr val="000000"/>
                </a:solidFill>
                <a:latin typeface="Museo 300" panose="02000000000000000000" pitchFamily="50" charset="0"/>
              </a:rPr>
              <a:t>av 5 jobb skapas i de små företagen</a:t>
            </a:r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2"/>
          <a:stretch/>
        </p:blipFill>
        <p:spPr>
          <a:xfrm>
            <a:off x="455594" y="1348072"/>
            <a:ext cx="8274424" cy="371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4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ak 10"/>
          <p:cNvCxnSpPr/>
          <p:nvPr/>
        </p:nvCxnSpPr>
        <p:spPr>
          <a:xfrm>
            <a:off x="431348" y="803407"/>
            <a:ext cx="8149919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Bildobjekt 17" descr="Foretagarna-logo-sva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8313" y="511296"/>
            <a:ext cx="1720800" cy="252001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94" y="965018"/>
            <a:ext cx="8016697" cy="414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51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ak 10"/>
          <p:cNvCxnSpPr/>
          <p:nvPr/>
        </p:nvCxnSpPr>
        <p:spPr>
          <a:xfrm>
            <a:off x="431348" y="803407"/>
            <a:ext cx="8149919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Bildobjekt 17" descr="Foretagarna-logo-sva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8313" y="511296"/>
            <a:ext cx="1720800" cy="252001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48" y="843517"/>
            <a:ext cx="7084268" cy="431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6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ak 10"/>
          <p:cNvCxnSpPr/>
          <p:nvPr/>
        </p:nvCxnSpPr>
        <p:spPr>
          <a:xfrm>
            <a:off x="431348" y="803407"/>
            <a:ext cx="8149919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Bildobjekt 17" descr="Foretagarna-logo-sva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8313" y="511296"/>
            <a:ext cx="1720800" cy="252001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48" y="843517"/>
            <a:ext cx="8107765" cy="429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1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 4"/>
          <p:cNvSpPr/>
          <p:nvPr/>
        </p:nvSpPr>
        <p:spPr>
          <a:xfrm>
            <a:off x="6702875" y="905058"/>
            <a:ext cx="1964891" cy="1856537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3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11" name="Rak 10"/>
          <p:cNvCxnSpPr/>
          <p:nvPr/>
        </p:nvCxnSpPr>
        <p:spPr>
          <a:xfrm>
            <a:off x="517847" y="803407"/>
            <a:ext cx="8149919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Bildobjekt 17" descr="Foretagarna-logo-sva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8313" y="511296"/>
            <a:ext cx="1720800" cy="252001"/>
          </a:xfrm>
          <a:prstGeom prst="rect">
            <a:avLst/>
          </a:prstGeom>
        </p:spPr>
      </p:pic>
      <p:sp>
        <p:nvSpPr>
          <p:cNvPr id="4" name="Rubrik 1"/>
          <p:cNvSpPr txBox="1">
            <a:spLocks/>
          </p:cNvSpPr>
          <p:nvPr/>
        </p:nvSpPr>
        <p:spPr>
          <a:xfrm>
            <a:off x="517846" y="957583"/>
            <a:ext cx="7126923" cy="7049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>
                <a:solidFill>
                  <a:srgbClr val="00C0A9"/>
                </a:solidFill>
              </a:rPr>
              <a:t>Ny befolkningsstruktur</a:t>
            </a:r>
            <a:endParaRPr kumimoji="0" lang="sv-SE" sz="3000" b="1" i="0" u="none" strike="noStrike" kern="1200" cap="none" spc="0" normalizeH="0" baseline="0" noProof="0" dirty="0">
              <a:ln>
                <a:noFill/>
              </a:ln>
              <a:solidFill>
                <a:srgbClr val="00C0A9"/>
              </a:solidFill>
              <a:effectLst/>
              <a:uLnTx/>
              <a:uFillTx/>
            </a:endParaRPr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517828" y="1768339"/>
            <a:ext cx="7126941" cy="35634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dirty="0" smtClean="0">
                <a:solidFill>
                  <a:srgbClr val="000000"/>
                </a:solidFill>
              </a:rPr>
              <a:t>Kraftigt växande befolkning</a:t>
            </a:r>
          </a:p>
          <a:p>
            <a:r>
              <a:rPr lang="sv-SE" sz="2400" dirty="0" smtClean="0">
                <a:solidFill>
                  <a:srgbClr val="000000"/>
                </a:solidFill>
              </a:rPr>
              <a:t>Demografiska förändringar</a:t>
            </a:r>
          </a:p>
          <a:p>
            <a:r>
              <a:rPr lang="sv-SE" sz="2400" dirty="0" smtClean="0">
                <a:solidFill>
                  <a:srgbClr val="000000"/>
                </a:solidFill>
              </a:rPr>
              <a:t>Kulturell potential</a:t>
            </a:r>
          </a:p>
          <a:p>
            <a:r>
              <a:rPr lang="sv-SE" sz="2400" dirty="0" smtClean="0">
                <a:solidFill>
                  <a:srgbClr val="000000"/>
                </a:solidFill>
              </a:rPr>
              <a:t>Ställer nya krav på arbetsmarknaden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5200" y="4769200"/>
            <a:ext cx="406048" cy="34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ubrik 1"/>
          <p:cNvSpPr txBox="1">
            <a:spLocks/>
          </p:cNvSpPr>
          <p:nvPr/>
        </p:nvSpPr>
        <p:spPr>
          <a:xfrm>
            <a:off x="5868847" y="4795853"/>
            <a:ext cx="3558941" cy="3791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b="0" dirty="0" smtClean="0">
                <a:solidFill>
                  <a:srgbClr val="00C0A9"/>
                </a:solidFill>
              </a:rPr>
              <a:t>@</a:t>
            </a:r>
            <a:r>
              <a:rPr lang="sv-SE" sz="1600" b="0" dirty="0" err="1" smtClean="0">
                <a:solidFill>
                  <a:srgbClr val="00C0A9"/>
                </a:solidFill>
              </a:rPr>
              <a:t>gunthermarder</a:t>
            </a:r>
            <a:r>
              <a:rPr lang="sv-SE" sz="1600" b="0" dirty="0" smtClean="0">
                <a:solidFill>
                  <a:srgbClr val="00C0A9"/>
                </a:solidFill>
              </a:rPr>
              <a:t>        @</a:t>
            </a:r>
            <a:r>
              <a:rPr lang="sv-SE" sz="1600" b="0" dirty="0" err="1" smtClean="0">
                <a:solidFill>
                  <a:srgbClr val="00C0A9"/>
                </a:solidFill>
              </a:rPr>
              <a:t>foretagarna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00C0A9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1478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ak 10"/>
          <p:cNvCxnSpPr/>
          <p:nvPr/>
        </p:nvCxnSpPr>
        <p:spPr>
          <a:xfrm>
            <a:off x="517847" y="803407"/>
            <a:ext cx="8149919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Bildobjekt 17" descr="Foretagarna-logo-sva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8313" y="511296"/>
            <a:ext cx="1720800" cy="252001"/>
          </a:xfrm>
          <a:prstGeom prst="rect">
            <a:avLst/>
          </a:prstGeom>
        </p:spPr>
      </p:pic>
      <p:sp>
        <p:nvSpPr>
          <p:cNvPr id="4" name="Rubrik 1"/>
          <p:cNvSpPr txBox="1">
            <a:spLocks/>
          </p:cNvSpPr>
          <p:nvPr/>
        </p:nvSpPr>
        <p:spPr>
          <a:xfrm>
            <a:off x="517846" y="957583"/>
            <a:ext cx="7126923" cy="7049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>
                <a:solidFill>
                  <a:srgbClr val="00C0A9"/>
                </a:solidFill>
              </a:rPr>
              <a:t>Mer framgångsrika företagare</a:t>
            </a:r>
            <a:endParaRPr kumimoji="0" lang="sv-SE" sz="3000" b="1" i="0" u="none" strike="noStrike" kern="1200" cap="none" spc="0" normalizeH="0" baseline="0" noProof="0" dirty="0">
              <a:ln>
                <a:noFill/>
              </a:ln>
              <a:solidFill>
                <a:srgbClr val="00C0A9"/>
              </a:solidFill>
              <a:effectLst/>
              <a:uLnTx/>
              <a:uFillTx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5200" y="4769200"/>
            <a:ext cx="406048" cy="34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ubrik 1"/>
          <p:cNvSpPr txBox="1">
            <a:spLocks/>
          </p:cNvSpPr>
          <p:nvPr/>
        </p:nvSpPr>
        <p:spPr>
          <a:xfrm>
            <a:off x="5868847" y="4795853"/>
            <a:ext cx="3558941" cy="3791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b="0" dirty="0" smtClean="0">
                <a:solidFill>
                  <a:srgbClr val="00C0A9"/>
                </a:solidFill>
              </a:rPr>
              <a:t>@</a:t>
            </a:r>
            <a:r>
              <a:rPr lang="sv-SE" sz="1600" b="0" dirty="0" err="1" smtClean="0">
                <a:solidFill>
                  <a:srgbClr val="00C0A9"/>
                </a:solidFill>
              </a:rPr>
              <a:t>gunthermarder</a:t>
            </a:r>
            <a:r>
              <a:rPr lang="sv-SE" sz="1600" b="0" dirty="0" smtClean="0">
                <a:solidFill>
                  <a:srgbClr val="00C0A9"/>
                </a:solidFill>
              </a:rPr>
              <a:t>        @</a:t>
            </a:r>
            <a:r>
              <a:rPr lang="sv-SE" sz="1600" b="0" dirty="0" err="1" smtClean="0">
                <a:solidFill>
                  <a:srgbClr val="00C0A9"/>
                </a:solidFill>
              </a:rPr>
              <a:t>foretagarna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00C0A9"/>
              </a:solidFill>
              <a:effectLst/>
              <a:uLnTx/>
              <a:uFillTx/>
            </a:endParaRPr>
          </a:p>
        </p:txBody>
      </p:sp>
      <p:graphicFrame>
        <p:nvGraphicFramePr>
          <p:cNvPr id="10" name="Platshållare för innehåll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9593649"/>
              </p:ext>
            </p:extLst>
          </p:nvPr>
        </p:nvGraphicFramePr>
        <p:xfrm>
          <a:off x="22349" y="1462954"/>
          <a:ext cx="7848904" cy="3649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8856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ak 10"/>
          <p:cNvCxnSpPr/>
          <p:nvPr/>
        </p:nvCxnSpPr>
        <p:spPr>
          <a:xfrm>
            <a:off x="517847" y="803407"/>
            <a:ext cx="8149919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Bildobjekt 17" descr="Foretagarna-logo-sv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313" y="511296"/>
            <a:ext cx="1720800" cy="252001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2490160" y="2075193"/>
            <a:ext cx="401609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3200" dirty="0" smtClean="0">
                <a:solidFill>
                  <a:schemeClr val="bg2"/>
                </a:solidFill>
                <a:latin typeface="Museo 700" panose="02000000000000000000" pitchFamily="50" charset="0"/>
              </a:rPr>
              <a:t>Vad kan vi göra för </a:t>
            </a:r>
          </a:p>
          <a:p>
            <a:pPr algn="ctr"/>
            <a:r>
              <a:rPr lang="sv-SE" sz="3200" dirty="0" smtClean="0">
                <a:solidFill>
                  <a:schemeClr val="bg2"/>
                </a:solidFill>
                <a:latin typeface="Museo 700" panose="02000000000000000000" pitchFamily="50" charset="0"/>
              </a:rPr>
              <a:t>att hjälpa Sverige? </a:t>
            </a:r>
            <a:endParaRPr lang="sv-SE" sz="3200" dirty="0">
              <a:solidFill>
                <a:schemeClr val="bg2"/>
              </a:solidFill>
              <a:latin typeface="Museo 700" panose="02000000000000000000" pitchFamily="50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8979">
            <a:off x="575524" y="2198556"/>
            <a:ext cx="2179828" cy="2458616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3188">
            <a:off x="1080621" y="977534"/>
            <a:ext cx="2281152" cy="107157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0127">
            <a:off x="5619796" y="3253515"/>
            <a:ext cx="1654351" cy="1654351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336" y="3300063"/>
            <a:ext cx="1552792" cy="1476581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8469">
            <a:off x="6544092" y="1153292"/>
            <a:ext cx="2004835" cy="2028422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685" y="990196"/>
            <a:ext cx="1816579" cy="94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6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ak 10"/>
          <p:cNvCxnSpPr/>
          <p:nvPr/>
        </p:nvCxnSpPr>
        <p:spPr>
          <a:xfrm>
            <a:off x="517847" y="803407"/>
            <a:ext cx="8149919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Bildobjekt 17" descr="Foretagarna-logo-sv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313" y="511296"/>
            <a:ext cx="1720800" cy="252001"/>
          </a:xfrm>
          <a:prstGeom prst="rect">
            <a:avLst/>
          </a:prstGeom>
        </p:spPr>
      </p:pic>
      <p:sp>
        <p:nvSpPr>
          <p:cNvPr id="7" name="Platshållare för innehåll 2"/>
          <p:cNvSpPr txBox="1">
            <a:spLocks/>
          </p:cNvSpPr>
          <p:nvPr/>
        </p:nvSpPr>
        <p:spPr>
          <a:xfrm>
            <a:off x="922479" y="963892"/>
            <a:ext cx="7126100" cy="267261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sv-SE" sz="9600" dirty="0" smtClean="0">
                <a:solidFill>
                  <a:schemeClr val="accent2"/>
                </a:solidFill>
                <a:latin typeface="Museo 700" panose="02000000000000000000" pitchFamily="50" charset="0"/>
              </a:rPr>
              <a:t>FRÅGOR</a:t>
            </a:r>
            <a:r>
              <a:rPr lang="sv-SE" sz="9600" dirty="0" smtClean="0">
                <a:solidFill>
                  <a:schemeClr val="accent3"/>
                </a:solidFill>
                <a:latin typeface="Museo 700" panose="02000000000000000000" pitchFamily="50" charset="0"/>
              </a:rPr>
              <a:t>? </a:t>
            </a:r>
            <a:endParaRPr lang="sv-SE" sz="9600" dirty="0">
              <a:solidFill>
                <a:schemeClr val="accent3"/>
              </a:solidFill>
              <a:latin typeface="Museo 700" panose="02000000000000000000" pitchFamily="50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2377097" y="2869019"/>
            <a:ext cx="4441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dirty="0">
                <a:solidFill>
                  <a:srgbClr val="00C0A9"/>
                </a:solidFill>
                <a:latin typeface="Museo 500" panose="02000000000000000000" pitchFamily="50" charset="0"/>
              </a:rPr>
              <a:t>@</a:t>
            </a:r>
            <a:r>
              <a:rPr lang="sv-SE" dirty="0" err="1" smtClean="0">
                <a:solidFill>
                  <a:srgbClr val="00C0A9"/>
                </a:solidFill>
                <a:latin typeface="Museo 500" panose="02000000000000000000" pitchFamily="50" charset="0"/>
              </a:rPr>
              <a:t>gunthermarder</a:t>
            </a:r>
            <a:r>
              <a:rPr lang="sv-SE" dirty="0" smtClean="0">
                <a:solidFill>
                  <a:srgbClr val="00C0A9"/>
                </a:solidFill>
                <a:latin typeface="Museo 500" panose="02000000000000000000" pitchFamily="50" charset="0"/>
              </a:rPr>
              <a:t>              @</a:t>
            </a:r>
            <a:r>
              <a:rPr lang="sv-SE" dirty="0" err="1">
                <a:solidFill>
                  <a:srgbClr val="00C0A9"/>
                </a:solidFill>
                <a:latin typeface="Museo 500" panose="02000000000000000000" pitchFamily="50" charset="0"/>
              </a:rPr>
              <a:t>foretagarna</a:t>
            </a:r>
            <a:endParaRPr lang="sv-SE" dirty="0">
              <a:solidFill>
                <a:srgbClr val="00C0A9"/>
              </a:solidFill>
              <a:latin typeface="Museo 500" panose="02000000000000000000" pitchFamily="50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6917" y="2755689"/>
            <a:ext cx="706022" cy="59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12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objekt 17" descr="Foretagarna-logo-sva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8313" y="511296"/>
            <a:ext cx="1720800" cy="25200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5200" y="4769200"/>
            <a:ext cx="406048" cy="34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ubrik 1"/>
          <p:cNvSpPr txBox="1">
            <a:spLocks/>
          </p:cNvSpPr>
          <p:nvPr/>
        </p:nvSpPr>
        <p:spPr>
          <a:xfrm>
            <a:off x="5868847" y="4795853"/>
            <a:ext cx="3558941" cy="3791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b="0" dirty="0" smtClean="0">
                <a:solidFill>
                  <a:srgbClr val="00C0A9"/>
                </a:solidFill>
              </a:rPr>
              <a:t>@</a:t>
            </a:r>
            <a:r>
              <a:rPr lang="sv-SE" sz="1600" b="0" dirty="0" err="1" smtClean="0">
                <a:solidFill>
                  <a:srgbClr val="00C0A9"/>
                </a:solidFill>
              </a:rPr>
              <a:t>gunthermarder</a:t>
            </a:r>
            <a:r>
              <a:rPr lang="sv-SE" sz="1600" b="0" dirty="0" smtClean="0">
                <a:solidFill>
                  <a:srgbClr val="00C0A9"/>
                </a:solidFill>
              </a:rPr>
              <a:t>        @</a:t>
            </a:r>
            <a:r>
              <a:rPr lang="sv-SE" sz="1600" b="0" dirty="0" err="1" smtClean="0">
                <a:solidFill>
                  <a:srgbClr val="00C0A9"/>
                </a:solidFill>
              </a:rPr>
              <a:t>foretagarna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00C0A9"/>
              </a:solidFill>
              <a:effectLst/>
              <a:uLnTx/>
              <a:uFillTx/>
            </a:endParaRPr>
          </a:p>
        </p:txBody>
      </p:sp>
      <p:cxnSp>
        <p:nvCxnSpPr>
          <p:cNvPr id="10" name="Rak 9"/>
          <p:cNvCxnSpPr/>
          <p:nvPr/>
        </p:nvCxnSpPr>
        <p:spPr>
          <a:xfrm>
            <a:off x="6803046" y="842535"/>
            <a:ext cx="1800000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llips 11"/>
          <p:cNvSpPr/>
          <p:nvPr/>
        </p:nvSpPr>
        <p:spPr>
          <a:xfrm>
            <a:off x="3678382" y="0"/>
            <a:ext cx="1371600" cy="1371600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Ellips 12"/>
          <p:cNvSpPr/>
          <p:nvPr/>
        </p:nvSpPr>
        <p:spPr>
          <a:xfrm>
            <a:off x="1424688" y="1905731"/>
            <a:ext cx="1371600" cy="1371600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Ellips 13"/>
          <p:cNvSpPr/>
          <p:nvPr/>
        </p:nvSpPr>
        <p:spPr>
          <a:xfrm>
            <a:off x="2110488" y="532662"/>
            <a:ext cx="1370228" cy="1370228"/>
          </a:xfrm>
          <a:prstGeom prst="ellipse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Ellips 14"/>
          <p:cNvSpPr/>
          <p:nvPr/>
        </p:nvSpPr>
        <p:spPr>
          <a:xfrm>
            <a:off x="3679754" y="3773272"/>
            <a:ext cx="1370228" cy="1370228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Ellips 15"/>
          <p:cNvSpPr/>
          <p:nvPr/>
        </p:nvSpPr>
        <p:spPr>
          <a:xfrm>
            <a:off x="5250621" y="511296"/>
            <a:ext cx="1370228" cy="1370228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Ellips 16"/>
          <p:cNvSpPr/>
          <p:nvPr/>
        </p:nvSpPr>
        <p:spPr>
          <a:xfrm>
            <a:off x="2110488" y="3249667"/>
            <a:ext cx="1371598" cy="1371598"/>
          </a:xfrm>
          <a:prstGeom prst="ellipse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Ellips 18"/>
          <p:cNvSpPr/>
          <p:nvPr/>
        </p:nvSpPr>
        <p:spPr>
          <a:xfrm>
            <a:off x="5935735" y="1836123"/>
            <a:ext cx="1370228" cy="1370228"/>
          </a:xfrm>
          <a:prstGeom prst="ellipse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Ellips 19"/>
          <p:cNvSpPr/>
          <p:nvPr/>
        </p:nvSpPr>
        <p:spPr>
          <a:xfrm>
            <a:off x="3679754" y="1834753"/>
            <a:ext cx="1371598" cy="1371598"/>
          </a:xfrm>
          <a:prstGeom prst="ellipse">
            <a:avLst/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Ellips 20"/>
          <p:cNvSpPr/>
          <p:nvPr/>
        </p:nvSpPr>
        <p:spPr>
          <a:xfrm>
            <a:off x="5250621" y="3251037"/>
            <a:ext cx="1370228" cy="1370228"/>
          </a:xfrm>
          <a:prstGeom prst="ellipse">
            <a:avLst/>
          </a:prstGeom>
          <a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96129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ak 10"/>
          <p:cNvCxnSpPr/>
          <p:nvPr/>
        </p:nvCxnSpPr>
        <p:spPr>
          <a:xfrm>
            <a:off x="517847" y="803407"/>
            <a:ext cx="8149919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Bildobjekt 17" descr="Foretagarna-logo-sv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313" y="511296"/>
            <a:ext cx="1720800" cy="252001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493113" y="511296"/>
            <a:ext cx="2790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>
                <a:solidFill>
                  <a:srgbClr val="000000"/>
                </a:solidFill>
                <a:latin typeface="Museo 700" panose="02000000000000000000" pitchFamily="50" charset="0"/>
              </a:rPr>
              <a:t>Välstånd i Sverige, BNP </a:t>
            </a:r>
            <a:endParaRPr lang="sv-SE" dirty="0">
              <a:solidFill>
                <a:srgbClr val="000000"/>
              </a:solidFill>
              <a:latin typeface="Museo 700" panose="02000000000000000000" pitchFamily="50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8" r="34158" b="13059"/>
          <a:stretch/>
        </p:blipFill>
        <p:spPr>
          <a:xfrm>
            <a:off x="692507" y="880627"/>
            <a:ext cx="7177497" cy="410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9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8729">
            <a:off x="4760639" y="1790157"/>
            <a:ext cx="4012903" cy="2423209"/>
          </a:xfrm>
          <a:prstGeom prst="rect">
            <a:avLst/>
          </a:prstGeom>
          <a:ln>
            <a:solidFill>
              <a:schemeClr val="bg2"/>
            </a:solidFill>
          </a:ln>
        </p:spPr>
      </p:pic>
      <p:cxnSp>
        <p:nvCxnSpPr>
          <p:cNvPr id="11" name="Rak 10"/>
          <p:cNvCxnSpPr/>
          <p:nvPr/>
        </p:nvCxnSpPr>
        <p:spPr>
          <a:xfrm>
            <a:off x="517847" y="803407"/>
            <a:ext cx="8149919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Bildobjekt 17" descr="Foretagarna-logo-sva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313" y="511296"/>
            <a:ext cx="1720800" cy="252001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47" y="1007097"/>
            <a:ext cx="3855029" cy="3471159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517847" y="4458853"/>
            <a:ext cx="3713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chemeClr val="accent1"/>
                </a:solidFill>
                <a:latin typeface="Museo 500" panose="02000000000000000000" pitchFamily="50" charset="0"/>
              </a:rPr>
              <a:t>Sverige fortfarande i topp 10, men tappar platser sedan 2010</a:t>
            </a:r>
          </a:p>
          <a:p>
            <a:endParaRPr lang="sv-SE" dirty="0"/>
          </a:p>
        </p:txBody>
      </p:sp>
      <p:sp>
        <p:nvSpPr>
          <p:cNvPr id="8" name="Rektangel 7"/>
          <p:cNvSpPr/>
          <p:nvPr/>
        </p:nvSpPr>
        <p:spPr>
          <a:xfrm>
            <a:off x="437632" y="452630"/>
            <a:ext cx="4039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Museo 700" panose="02000000000000000000" pitchFamily="50" charset="0"/>
              </a:rPr>
              <a:t>The Global Competitiveness Index </a:t>
            </a:r>
            <a:endParaRPr lang="sv-SE">
              <a:solidFill>
                <a:srgbClr val="000000"/>
              </a:solidFill>
              <a:latin typeface="Museo 7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41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ak 10"/>
          <p:cNvCxnSpPr/>
          <p:nvPr/>
        </p:nvCxnSpPr>
        <p:spPr>
          <a:xfrm>
            <a:off x="517847" y="803407"/>
            <a:ext cx="8149919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Bildobjekt 17" descr="Foretagarna-logo-sv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313" y="511296"/>
            <a:ext cx="1720800" cy="252001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3788673" y="2238317"/>
            <a:ext cx="1566653" cy="133373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1600" kern="1200" dirty="0" smtClean="0">
                <a:solidFill>
                  <a:sysClr val="window" lastClr="FFFFFF"/>
                </a:solidFill>
                <a:latin typeface="Museo 500" panose="02000000000000000000" pitchFamily="50" charset="0"/>
                <a:ea typeface="+mn-ea"/>
                <a:cs typeface="+mn-cs"/>
              </a:rPr>
              <a:t>Globalisering</a:t>
            </a:r>
            <a:endParaRPr lang="sv-SE" sz="1600" kern="1200" dirty="0">
              <a:solidFill>
                <a:sysClr val="window" lastClr="FFFFFF"/>
              </a:solidFill>
              <a:latin typeface="Museo 500" panose="02000000000000000000" pitchFamily="50" charset="0"/>
              <a:ea typeface="+mn-ea"/>
              <a:cs typeface="+mn-cs"/>
            </a:endParaRPr>
          </a:p>
        </p:txBody>
      </p:sp>
      <p:graphicFrame>
        <p:nvGraphicFramePr>
          <p:cNvPr id="7" name="Platshållare för innehåll 3"/>
          <p:cNvGraphicFramePr>
            <a:graphicFrameLocks/>
          </p:cNvGraphicFramePr>
          <p:nvPr>
            <p:extLst/>
          </p:nvPr>
        </p:nvGraphicFramePr>
        <p:xfrm>
          <a:off x="517845" y="1496292"/>
          <a:ext cx="8021267" cy="333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ktangel 1"/>
          <p:cNvSpPr/>
          <p:nvPr/>
        </p:nvSpPr>
        <p:spPr>
          <a:xfrm>
            <a:off x="517847" y="763297"/>
            <a:ext cx="2888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200" dirty="0">
                <a:solidFill>
                  <a:schemeClr val="bg2"/>
                </a:solidFill>
                <a:latin typeface="Museo 700" panose="02000000000000000000" pitchFamily="50" charset="0"/>
              </a:rPr>
              <a:t>Vår nya värd! </a:t>
            </a:r>
            <a:endParaRPr lang="sv-SE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03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ak 10"/>
          <p:cNvCxnSpPr/>
          <p:nvPr/>
        </p:nvCxnSpPr>
        <p:spPr>
          <a:xfrm>
            <a:off x="517847" y="803407"/>
            <a:ext cx="8149919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Bildobjekt 17" descr="Foretagarna-logo-sva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8313" y="511296"/>
            <a:ext cx="1720800" cy="252001"/>
          </a:xfrm>
          <a:prstGeom prst="rect">
            <a:avLst/>
          </a:prstGeom>
        </p:spPr>
      </p:pic>
      <p:sp>
        <p:nvSpPr>
          <p:cNvPr id="4" name="Rubrik 1"/>
          <p:cNvSpPr txBox="1">
            <a:spLocks/>
          </p:cNvSpPr>
          <p:nvPr/>
        </p:nvSpPr>
        <p:spPr>
          <a:xfrm>
            <a:off x="517846" y="957583"/>
            <a:ext cx="7126923" cy="7049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>
                <a:solidFill>
                  <a:srgbClr val="00C0A9"/>
                </a:solidFill>
              </a:rPr>
              <a:t>Digitalisering</a:t>
            </a:r>
            <a:endParaRPr kumimoji="0" lang="sv-SE" sz="3000" b="1" i="0" u="none" strike="noStrike" kern="1200" cap="none" spc="0" normalizeH="0" baseline="0" noProof="0" dirty="0">
              <a:ln>
                <a:noFill/>
              </a:ln>
              <a:solidFill>
                <a:srgbClr val="00C0A9"/>
              </a:solidFill>
              <a:effectLst/>
              <a:uLnTx/>
              <a:uFillTx/>
            </a:endParaRPr>
          </a:p>
        </p:txBody>
      </p:sp>
      <p:sp>
        <p:nvSpPr>
          <p:cNvPr id="5" name="Platshållare för innehåll 2"/>
          <p:cNvSpPr txBox="1">
            <a:spLocks/>
          </p:cNvSpPr>
          <p:nvPr/>
        </p:nvSpPr>
        <p:spPr>
          <a:xfrm>
            <a:off x="517828" y="1768339"/>
            <a:ext cx="7126941" cy="35634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dirty="0" smtClean="0">
                <a:solidFill>
                  <a:srgbClr val="000000"/>
                </a:solidFill>
              </a:rPr>
              <a:t>Data, data, data…</a:t>
            </a:r>
          </a:p>
          <a:p>
            <a:r>
              <a:rPr lang="sv-SE" sz="2400" dirty="0" smtClean="0">
                <a:solidFill>
                  <a:srgbClr val="000000"/>
                </a:solidFill>
              </a:rPr>
              <a:t>Effektiviserar arbetsprocesser</a:t>
            </a:r>
          </a:p>
          <a:p>
            <a:r>
              <a:rPr lang="sv-SE" sz="2400" dirty="0" smtClean="0">
                <a:solidFill>
                  <a:srgbClr val="000000"/>
                </a:solidFill>
              </a:rPr>
              <a:t>Ställer nya krav på kommunikation</a:t>
            </a:r>
          </a:p>
          <a:p>
            <a:r>
              <a:rPr lang="sv-SE" sz="2400" dirty="0" smtClean="0">
                <a:solidFill>
                  <a:srgbClr val="000000"/>
                </a:solidFill>
              </a:rPr>
              <a:t>Skapar nya arenor för att mötas</a:t>
            </a:r>
          </a:p>
          <a:p>
            <a:r>
              <a:rPr lang="sv-SE" sz="2400" dirty="0" smtClean="0">
                <a:solidFill>
                  <a:srgbClr val="000000"/>
                </a:solidFill>
              </a:rPr>
              <a:t>Ökar möjligheten att väcka engagemang</a:t>
            </a:r>
          </a:p>
          <a:p>
            <a:r>
              <a:rPr lang="sv-SE" sz="2400" dirty="0" smtClean="0">
                <a:solidFill>
                  <a:srgbClr val="000000"/>
                </a:solidFill>
              </a:rPr>
              <a:t>Möjliggör förnyad syn på rådgivning och utbildning</a:t>
            </a:r>
          </a:p>
          <a:p>
            <a:endParaRPr lang="sv-SE" sz="2400" dirty="0" smtClean="0">
              <a:solidFill>
                <a:srgbClr val="000000"/>
              </a:solidFill>
            </a:endParaRPr>
          </a:p>
          <a:p>
            <a:endParaRPr lang="sv-SE" sz="2400" dirty="0">
              <a:solidFill>
                <a:srgbClr val="000000"/>
              </a:solidFill>
            </a:endParaRPr>
          </a:p>
        </p:txBody>
      </p:sp>
      <p:sp>
        <p:nvSpPr>
          <p:cNvPr id="6" name="Ellips 5"/>
          <p:cNvSpPr/>
          <p:nvPr/>
        </p:nvSpPr>
        <p:spPr>
          <a:xfrm>
            <a:off x="6702874" y="936591"/>
            <a:ext cx="1964892" cy="1825006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3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5200" y="4769200"/>
            <a:ext cx="406048" cy="34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ubrik 1"/>
          <p:cNvSpPr txBox="1">
            <a:spLocks/>
          </p:cNvSpPr>
          <p:nvPr/>
        </p:nvSpPr>
        <p:spPr>
          <a:xfrm>
            <a:off x="5868847" y="4795853"/>
            <a:ext cx="3558941" cy="3791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b="0" dirty="0" smtClean="0">
                <a:solidFill>
                  <a:srgbClr val="00C0A9"/>
                </a:solidFill>
              </a:rPr>
              <a:t>@</a:t>
            </a:r>
            <a:r>
              <a:rPr lang="sv-SE" sz="1600" b="0" dirty="0" err="1" smtClean="0">
                <a:solidFill>
                  <a:srgbClr val="00C0A9"/>
                </a:solidFill>
              </a:rPr>
              <a:t>gunthermarder</a:t>
            </a:r>
            <a:r>
              <a:rPr lang="sv-SE" sz="1600" b="0" dirty="0" smtClean="0">
                <a:solidFill>
                  <a:srgbClr val="00C0A9"/>
                </a:solidFill>
              </a:rPr>
              <a:t>        @</a:t>
            </a:r>
            <a:r>
              <a:rPr lang="sv-SE" sz="1600" b="0" dirty="0" err="1" smtClean="0">
                <a:solidFill>
                  <a:srgbClr val="00C0A9"/>
                </a:solidFill>
              </a:rPr>
              <a:t>foretagarna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00C0A9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5288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 4"/>
          <p:cNvSpPr/>
          <p:nvPr/>
        </p:nvSpPr>
        <p:spPr>
          <a:xfrm>
            <a:off x="6702875" y="905060"/>
            <a:ext cx="1964892" cy="1856537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3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11" name="Rak 10"/>
          <p:cNvCxnSpPr/>
          <p:nvPr/>
        </p:nvCxnSpPr>
        <p:spPr>
          <a:xfrm>
            <a:off x="517847" y="803407"/>
            <a:ext cx="8149919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Bildobjekt 17" descr="Foretagarna-logo-sva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8313" y="511296"/>
            <a:ext cx="1720800" cy="252001"/>
          </a:xfrm>
          <a:prstGeom prst="rect">
            <a:avLst/>
          </a:prstGeom>
        </p:spPr>
      </p:pic>
      <p:sp>
        <p:nvSpPr>
          <p:cNvPr id="4" name="Rubrik 1"/>
          <p:cNvSpPr txBox="1">
            <a:spLocks/>
          </p:cNvSpPr>
          <p:nvPr/>
        </p:nvSpPr>
        <p:spPr>
          <a:xfrm>
            <a:off x="517846" y="957583"/>
            <a:ext cx="7126923" cy="7049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>
                <a:solidFill>
                  <a:srgbClr val="00C0A9"/>
                </a:solidFill>
              </a:rPr>
              <a:t>Globalisering</a:t>
            </a:r>
            <a:endParaRPr kumimoji="0" lang="sv-SE" sz="3000" b="1" i="0" u="none" strike="noStrike" kern="1200" cap="none" spc="0" normalizeH="0" baseline="0" noProof="0" dirty="0">
              <a:ln>
                <a:noFill/>
              </a:ln>
              <a:solidFill>
                <a:srgbClr val="00C0A9"/>
              </a:solidFill>
              <a:effectLst/>
              <a:uLnTx/>
              <a:uFillTx/>
            </a:endParaRPr>
          </a:p>
        </p:txBody>
      </p:sp>
      <p:sp>
        <p:nvSpPr>
          <p:cNvPr id="7" name="Platshållare för innehåll 2"/>
          <p:cNvSpPr txBox="1">
            <a:spLocks/>
          </p:cNvSpPr>
          <p:nvPr/>
        </p:nvSpPr>
        <p:spPr>
          <a:xfrm>
            <a:off x="517828" y="1768339"/>
            <a:ext cx="7126941" cy="35634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dirty="0" smtClean="0">
                <a:solidFill>
                  <a:srgbClr val="000000"/>
                </a:solidFill>
              </a:rPr>
              <a:t>Ger tillträde till</a:t>
            </a:r>
          </a:p>
          <a:p>
            <a:pPr lvl="1"/>
            <a:r>
              <a:rPr lang="sv-SE" sz="1600" dirty="0">
                <a:solidFill>
                  <a:srgbClr val="000000"/>
                </a:solidFill>
              </a:rPr>
              <a:t>V</a:t>
            </a:r>
            <a:r>
              <a:rPr lang="sv-SE" sz="1600" dirty="0" smtClean="0">
                <a:solidFill>
                  <a:srgbClr val="000000"/>
                </a:solidFill>
              </a:rPr>
              <a:t>äxande marknader</a:t>
            </a:r>
          </a:p>
          <a:p>
            <a:pPr lvl="1"/>
            <a:r>
              <a:rPr lang="sv-SE" sz="1600" dirty="0" smtClean="0">
                <a:solidFill>
                  <a:srgbClr val="000000"/>
                </a:solidFill>
              </a:rPr>
              <a:t>Nya finansieringskällor</a:t>
            </a:r>
          </a:p>
          <a:p>
            <a:pPr lvl="1"/>
            <a:r>
              <a:rPr lang="sv-SE" sz="1600" dirty="0" smtClean="0">
                <a:solidFill>
                  <a:srgbClr val="000000"/>
                </a:solidFill>
              </a:rPr>
              <a:t>Ny teknik</a:t>
            </a:r>
          </a:p>
          <a:p>
            <a:r>
              <a:rPr lang="sv-SE" sz="2400" dirty="0" smtClean="0">
                <a:solidFill>
                  <a:srgbClr val="000000"/>
                </a:solidFill>
              </a:rPr>
              <a:t>Skärper konkurrensen, skapar möjligheter</a:t>
            </a:r>
          </a:p>
          <a:p>
            <a:r>
              <a:rPr lang="sv-SE" sz="2400" dirty="0" smtClean="0">
                <a:solidFill>
                  <a:srgbClr val="000000"/>
                </a:solidFill>
              </a:rPr>
              <a:t>Stimulerar handel, ökar betydelsen av frihandelsavtal</a:t>
            </a:r>
          </a:p>
          <a:p>
            <a:endParaRPr lang="sv-SE" sz="2400" dirty="0" smtClean="0">
              <a:solidFill>
                <a:srgbClr val="000000"/>
              </a:solidFill>
            </a:endParaRPr>
          </a:p>
          <a:p>
            <a:endParaRPr lang="sv-SE" sz="2400" dirty="0">
              <a:solidFill>
                <a:srgbClr val="0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5200" y="4769200"/>
            <a:ext cx="406048" cy="34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ubrik 1"/>
          <p:cNvSpPr txBox="1">
            <a:spLocks/>
          </p:cNvSpPr>
          <p:nvPr/>
        </p:nvSpPr>
        <p:spPr>
          <a:xfrm>
            <a:off x="5868847" y="4795853"/>
            <a:ext cx="3558941" cy="3791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b="0" dirty="0" smtClean="0">
                <a:solidFill>
                  <a:srgbClr val="00C0A9"/>
                </a:solidFill>
              </a:rPr>
              <a:t>@</a:t>
            </a:r>
            <a:r>
              <a:rPr lang="sv-SE" sz="1600" b="0" dirty="0" err="1" smtClean="0">
                <a:solidFill>
                  <a:srgbClr val="00C0A9"/>
                </a:solidFill>
              </a:rPr>
              <a:t>gunthermarder</a:t>
            </a:r>
            <a:r>
              <a:rPr lang="sv-SE" sz="1600" b="0" dirty="0" smtClean="0">
                <a:solidFill>
                  <a:srgbClr val="00C0A9"/>
                </a:solidFill>
              </a:rPr>
              <a:t>        @</a:t>
            </a:r>
            <a:r>
              <a:rPr lang="sv-SE" sz="1600" b="0" dirty="0" err="1" smtClean="0">
                <a:solidFill>
                  <a:srgbClr val="00C0A9"/>
                </a:solidFill>
              </a:rPr>
              <a:t>foretagarna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00C0A9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3564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 4"/>
          <p:cNvSpPr/>
          <p:nvPr/>
        </p:nvSpPr>
        <p:spPr>
          <a:xfrm>
            <a:off x="6702875" y="905059"/>
            <a:ext cx="1964891" cy="1856537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3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11" name="Rak 10"/>
          <p:cNvCxnSpPr/>
          <p:nvPr/>
        </p:nvCxnSpPr>
        <p:spPr>
          <a:xfrm>
            <a:off x="517847" y="803407"/>
            <a:ext cx="8149919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Bildobjekt 17" descr="Foretagarna-logo-sva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8313" y="511296"/>
            <a:ext cx="1720800" cy="252001"/>
          </a:xfrm>
          <a:prstGeom prst="rect">
            <a:avLst/>
          </a:prstGeom>
        </p:spPr>
      </p:pic>
      <p:sp>
        <p:nvSpPr>
          <p:cNvPr id="4" name="Rubrik 1"/>
          <p:cNvSpPr txBox="1">
            <a:spLocks/>
          </p:cNvSpPr>
          <p:nvPr/>
        </p:nvSpPr>
        <p:spPr>
          <a:xfrm>
            <a:off x="517846" y="957583"/>
            <a:ext cx="7126923" cy="7049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>
                <a:solidFill>
                  <a:srgbClr val="00C0A9"/>
                </a:solidFill>
              </a:rPr>
              <a:t>Urbanisering</a:t>
            </a:r>
            <a:endParaRPr kumimoji="0" lang="sv-SE" sz="3000" b="1" i="0" u="none" strike="noStrike" kern="1200" cap="none" spc="0" normalizeH="0" baseline="0" noProof="0" dirty="0">
              <a:ln>
                <a:noFill/>
              </a:ln>
              <a:solidFill>
                <a:srgbClr val="00C0A9"/>
              </a:solidFill>
              <a:effectLst/>
              <a:uLnTx/>
              <a:uFillTx/>
            </a:endParaRPr>
          </a:p>
        </p:txBody>
      </p:sp>
      <p:sp>
        <p:nvSpPr>
          <p:cNvPr id="7" name="Platshållare för innehåll 2"/>
          <p:cNvSpPr txBox="1">
            <a:spLocks/>
          </p:cNvSpPr>
          <p:nvPr/>
        </p:nvSpPr>
        <p:spPr>
          <a:xfrm>
            <a:off x="517828" y="1768339"/>
            <a:ext cx="7126941" cy="35634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dirty="0" smtClean="0">
                <a:solidFill>
                  <a:srgbClr val="000000"/>
                </a:solidFill>
              </a:rPr>
              <a:t>Ger nya affärsmöjligheter</a:t>
            </a:r>
          </a:p>
          <a:p>
            <a:r>
              <a:rPr lang="sv-SE" sz="2400" dirty="0" smtClean="0">
                <a:solidFill>
                  <a:srgbClr val="000000"/>
                </a:solidFill>
              </a:rPr>
              <a:t>Skapar bostadsutmaningar</a:t>
            </a:r>
          </a:p>
          <a:p>
            <a:r>
              <a:rPr lang="sv-SE" sz="2400" dirty="0" smtClean="0">
                <a:solidFill>
                  <a:srgbClr val="000000"/>
                </a:solidFill>
              </a:rPr>
              <a:t>Utmanar infrastrukturen både i stad och landsbygd</a:t>
            </a:r>
          </a:p>
          <a:p>
            <a:endParaRPr lang="sv-SE" sz="2400" dirty="0" smtClean="0">
              <a:solidFill>
                <a:srgbClr val="000000"/>
              </a:solidFill>
            </a:endParaRPr>
          </a:p>
          <a:p>
            <a:endParaRPr lang="sv-SE" sz="2400" dirty="0" smtClean="0">
              <a:solidFill>
                <a:srgbClr val="000000"/>
              </a:solidFill>
            </a:endParaRPr>
          </a:p>
          <a:p>
            <a:endParaRPr lang="sv-SE" sz="2400" dirty="0" smtClean="0">
              <a:solidFill>
                <a:srgbClr val="000000"/>
              </a:solidFill>
            </a:endParaRPr>
          </a:p>
          <a:p>
            <a:endParaRPr lang="sv-SE" sz="2400" dirty="0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5200" y="4769200"/>
            <a:ext cx="406048" cy="34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ubrik 1"/>
          <p:cNvSpPr txBox="1">
            <a:spLocks/>
          </p:cNvSpPr>
          <p:nvPr/>
        </p:nvSpPr>
        <p:spPr>
          <a:xfrm>
            <a:off x="5868847" y="4795853"/>
            <a:ext cx="3558941" cy="3791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b="0" dirty="0" smtClean="0">
                <a:solidFill>
                  <a:srgbClr val="00C0A9"/>
                </a:solidFill>
              </a:rPr>
              <a:t>@</a:t>
            </a:r>
            <a:r>
              <a:rPr lang="sv-SE" sz="1600" b="0" dirty="0" err="1" smtClean="0">
                <a:solidFill>
                  <a:srgbClr val="00C0A9"/>
                </a:solidFill>
              </a:rPr>
              <a:t>gunthermarder</a:t>
            </a:r>
            <a:r>
              <a:rPr lang="sv-SE" sz="1600" b="0" dirty="0" smtClean="0">
                <a:solidFill>
                  <a:srgbClr val="00C0A9"/>
                </a:solidFill>
              </a:rPr>
              <a:t>        @</a:t>
            </a:r>
            <a:r>
              <a:rPr lang="sv-SE" sz="1600" b="0" dirty="0" err="1" smtClean="0">
                <a:solidFill>
                  <a:srgbClr val="00C0A9"/>
                </a:solidFill>
              </a:rPr>
              <a:t>foretagarna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00C0A9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4404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9"/>
          <a:stretch/>
        </p:blipFill>
        <p:spPr>
          <a:xfrm>
            <a:off x="722753" y="803407"/>
            <a:ext cx="7740105" cy="4283664"/>
          </a:xfrm>
          <a:prstGeom prst="rect">
            <a:avLst/>
          </a:prstGeom>
        </p:spPr>
      </p:pic>
      <p:cxnSp>
        <p:nvCxnSpPr>
          <p:cNvPr id="11" name="Rak 10"/>
          <p:cNvCxnSpPr/>
          <p:nvPr/>
        </p:nvCxnSpPr>
        <p:spPr>
          <a:xfrm>
            <a:off x="517847" y="803407"/>
            <a:ext cx="8149919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Bildobjekt 17" descr="Foretagarna-logo-sva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313" y="511296"/>
            <a:ext cx="1720800" cy="252001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438364" y="504804"/>
            <a:ext cx="3889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000000"/>
                </a:solidFill>
                <a:latin typeface="Museo 700" panose="02000000000000000000" pitchFamily="50" charset="0"/>
              </a:rPr>
              <a:t>Folkmängd, utveckling 1991-2014</a:t>
            </a:r>
          </a:p>
        </p:txBody>
      </p:sp>
    </p:spTree>
    <p:extLst>
      <p:ext uri="{BB962C8B-B14F-4D97-AF65-F5344CB8AC3E}">
        <p14:creationId xmlns:p14="http://schemas.microsoft.com/office/powerpoint/2010/main" val="124360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npassad 1">
      <a:dk1>
        <a:srgbClr val="FFFFFF"/>
      </a:dk1>
      <a:lt1>
        <a:srgbClr val="00C0A9"/>
      </a:lt1>
      <a:dk2>
        <a:srgbClr val="FFFFFF"/>
      </a:dk2>
      <a:lt2>
        <a:srgbClr val="00C0A9"/>
      </a:lt2>
      <a:accent1>
        <a:srgbClr val="CB0044"/>
      </a:accent1>
      <a:accent2>
        <a:srgbClr val="FB4F14"/>
      </a:accent2>
      <a:accent3>
        <a:srgbClr val="D73B6C"/>
      </a:accent3>
      <a:accent4>
        <a:srgbClr val="FCAF17"/>
      </a:accent4>
      <a:accent5>
        <a:srgbClr val="AECFC5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sharepoint/v3/field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2050</TotalTime>
  <Words>224</Words>
  <Application>Microsoft Office PowerPoint</Application>
  <PresentationFormat>Bildspel på skärmen (16:9)</PresentationFormat>
  <Paragraphs>64</Paragraphs>
  <Slides>18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4" baseType="lpstr">
      <vt:lpstr>Arial</vt:lpstr>
      <vt:lpstr>Calibri</vt:lpstr>
      <vt:lpstr>Museo 300</vt:lpstr>
      <vt:lpstr>Museo 500</vt:lpstr>
      <vt:lpstr>Museo 700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Günther Mårder</cp:lastModifiedBy>
  <cp:revision>59</cp:revision>
  <cp:lastPrinted>2015-11-05T08:54:09Z</cp:lastPrinted>
  <dcterms:created xsi:type="dcterms:W3CDTF">2010-04-12T23:12:02Z</dcterms:created>
  <dcterms:modified xsi:type="dcterms:W3CDTF">2015-11-10T12:04:40Z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