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57" r:id="rId7"/>
    <p:sldId id="258" r:id="rId8"/>
    <p:sldId id="259" r:id="rId9"/>
    <p:sldId id="267" r:id="rId10"/>
    <p:sldId id="263" r:id="rId11"/>
    <p:sldId id="264" r:id="rId12"/>
    <p:sldId id="268" r:id="rId13"/>
    <p:sldId id="260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useo 300" panose="02000000000000000000" pitchFamily="50" charset="0"/>
      <p:regular r:id="rId22"/>
      <p:italic r:id="rId23"/>
    </p:embeddedFont>
    <p:embeddedFont>
      <p:font typeface="Museo 700" panose="02000000000000000000" pitchFamily="50" charset="0"/>
      <p:regular r:id="rId24"/>
      <p:bold r:id="rId25"/>
      <p:italic r:id="rId26"/>
      <p:boldItalic r:id="rId2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D9D7D34-C55F-47CB-B121-988F529BC0FB}">
          <p14:sldIdLst>
            <p14:sldId id="256"/>
            <p14:sldId id="266"/>
            <p14:sldId id="257"/>
            <p14:sldId id="258"/>
            <p14:sldId id="259"/>
            <p14:sldId id="267"/>
            <p14:sldId id="263"/>
            <p14:sldId id="264"/>
            <p14:sldId id="268"/>
            <p14:sldId id="26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6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59616-3EF3-400C-B301-4944915FDEAA}" v="260" dt="2022-10-27T14:12:49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 showGuides="1">
      <p:cViewPr varScale="1">
        <p:scale>
          <a:sx n="85" d="100"/>
          <a:sy n="85" d="100"/>
        </p:scale>
        <p:origin x="108" y="7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Daniels" userId="2e59d91c-af1d-4fa7-89cc-ce3ec497d21a" providerId="ADAL" clId="{C4059616-3EF3-400C-B301-4944915FDEAA}"/>
    <pc:docChg chg="undo redo custSel addSld delSld modSld modSection">
      <pc:chgData name="Martin Daniels" userId="2e59d91c-af1d-4fa7-89cc-ce3ec497d21a" providerId="ADAL" clId="{C4059616-3EF3-400C-B301-4944915FDEAA}" dt="2022-10-27T14:12:49.723" v="1047" actId="255"/>
      <pc:docMkLst>
        <pc:docMk/>
      </pc:docMkLst>
      <pc:sldChg chg="modSp mod">
        <pc:chgData name="Martin Daniels" userId="2e59d91c-af1d-4fa7-89cc-ce3ec497d21a" providerId="ADAL" clId="{C4059616-3EF3-400C-B301-4944915FDEAA}" dt="2022-10-27T08:25:53.719" v="707" actId="6549"/>
        <pc:sldMkLst>
          <pc:docMk/>
          <pc:sldMk cId="2762030531" sldId="256"/>
        </pc:sldMkLst>
        <pc:spChg chg="mod">
          <ac:chgData name="Martin Daniels" userId="2e59d91c-af1d-4fa7-89cc-ce3ec497d21a" providerId="ADAL" clId="{C4059616-3EF3-400C-B301-4944915FDEAA}" dt="2022-10-27T08:25:53.719" v="707" actId="6549"/>
          <ac:spMkLst>
            <pc:docMk/>
            <pc:sldMk cId="2762030531" sldId="256"/>
            <ac:spMk id="2" creationId="{3B88431E-9DED-454A-9900-14F3B243E8E0}"/>
          </ac:spMkLst>
        </pc:spChg>
        <pc:spChg chg="mod">
          <ac:chgData name="Martin Daniels" userId="2e59d91c-af1d-4fa7-89cc-ce3ec497d21a" providerId="ADAL" clId="{C4059616-3EF3-400C-B301-4944915FDEAA}" dt="2022-10-27T07:54:17.777" v="2" actId="6549"/>
          <ac:spMkLst>
            <pc:docMk/>
            <pc:sldMk cId="2762030531" sldId="256"/>
            <ac:spMk id="3" creationId="{CC80538A-39AF-DF45-A6A2-B9782ECCCCA0}"/>
          </ac:spMkLst>
        </pc:spChg>
      </pc:sldChg>
      <pc:sldChg chg="addSp delSp modSp mod">
        <pc:chgData name="Martin Daniels" userId="2e59d91c-af1d-4fa7-89cc-ce3ec497d21a" providerId="ADAL" clId="{C4059616-3EF3-400C-B301-4944915FDEAA}" dt="2022-10-27T08:54:27.135" v="752"/>
        <pc:sldMkLst>
          <pc:docMk/>
          <pc:sldMk cId="2801346257" sldId="257"/>
        </pc:sldMkLst>
        <pc:spChg chg="mod">
          <ac:chgData name="Martin Daniels" userId="2e59d91c-af1d-4fa7-89cc-ce3ec497d21a" providerId="ADAL" clId="{C4059616-3EF3-400C-B301-4944915FDEAA}" dt="2022-10-27T08:24:41.798" v="699" actId="20577"/>
          <ac:spMkLst>
            <pc:docMk/>
            <pc:sldMk cId="2801346257" sldId="257"/>
            <ac:spMk id="2" creationId="{BB5FE776-4254-F9BC-C9A3-FA2A3528C577}"/>
          </ac:spMkLst>
        </pc:spChg>
        <pc:spChg chg="add del mod">
          <ac:chgData name="Martin Daniels" userId="2e59d91c-af1d-4fa7-89cc-ce3ec497d21a" providerId="ADAL" clId="{C4059616-3EF3-400C-B301-4944915FDEAA}" dt="2022-10-27T08:28:44.002" v="711"/>
          <ac:spMkLst>
            <pc:docMk/>
            <pc:sldMk cId="2801346257" sldId="257"/>
            <ac:spMk id="6" creationId="{03DF1406-7876-735A-A8A4-9C2F076A7602}"/>
          </ac:spMkLst>
        </pc:spChg>
        <pc:spChg chg="add del mod">
          <ac:chgData name="Martin Daniels" userId="2e59d91c-af1d-4fa7-89cc-ce3ec497d21a" providerId="ADAL" clId="{C4059616-3EF3-400C-B301-4944915FDEAA}" dt="2022-10-27T08:30:52.465" v="714"/>
          <ac:spMkLst>
            <pc:docMk/>
            <pc:sldMk cId="2801346257" sldId="257"/>
            <ac:spMk id="10" creationId="{4397E8D3-AA01-AAAE-023C-4BB72351711D}"/>
          </ac:spMkLst>
        </pc:spChg>
        <pc:spChg chg="add del mod">
          <ac:chgData name="Martin Daniels" userId="2e59d91c-af1d-4fa7-89cc-ce3ec497d21a" providerId="ADAL" clId="{C4059616-3EF3-400C-B301-4944915FDEAA}" dt="2022-10-27T08:50:50.337" v="728"/>
          <ac:spMkLst>
            <pc:docMk/>
            <pc:sldMk cId="2801346257" sldId="257"/>
            <ac:spMk id="14" creationId="{15119AB0-247D-9776-2684-EC0B4F1FC430}"/>
          </ac:spMkLst>
        </pc:spChg>
        <pc:graphicFrameChg chg="add del mod">
          <ac:chgData name="Martin Daniels" userId="2e59d91c-af1d-4fa7-89cc-ce3ec497d21a" providerId="ADAL" clId="{C4059616-3EF3-400C-B301-4944915FDEAA}" dt="2022-10-27T08:30:45.989" v="712" actId="478"/>
          <ac:graphicFrameMkLst>
            <pc:docMk/>
            <pc:sldMk cId="2801346257" sldId="257"/>
            <ac:graphicFrameMk id="7" creationId="{66AD997A-2CA1-46DE-8944-7B7C7C758B5C}"/>
          </ac:graphicFrameMkLst>
        </pc:graphicFrameChg>
        <pc:graphicFrameChg chg="del">
          <ac:chgData name="Martin Daniels" userId="2e59d91c-af1d-4fa7-89cc-ce3ec497d21a" providerId="ADAL" clId="{C4059616-3EF3-400C-B301-4944915FDEAA}" dt="2022-10-27T08:50:48.121" v="726" actId="478"/>
          <ac:graphicFrameMkLst>
            <pc:docMk/>
            <pc:sldMk cId="2801346257" sldId="257"/>
            <ac:graphicFrameMk id="8" creationId="{BF5AD08E-EB4A-B003-AB96-401897A3762B}"/>
          </ac:graphicFrameMkLst>
        </pc:graphicFrameChg>
        <pc:graphicFrameChg chg="del">
          <ac:chgData name="Martin Daniels" userId="2e59d91c-af1d-4fa7-89cc-ce3ec497d21a" providerId="ADAL" clId="{C4059616-3EF3-400C-B301-4944915FDEAA}" dt="2022-10-27T08:28:41.778" v="709" actId="478"/>
          <ac:graphicFrameMkLst>
            <pc:docMk/>
            <pc:sldMk cId="2801346257" sldId="257"/>
            <ac:graphicFrameMk id="11" creationId="{47C6DEB3-D20A-3A62-E1A2-00817B3B2340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08:34:08.251" v="725" actId="255"/>
          <ac:graphicFrameMkLst>
            <pc:docMk/>
            <pc:sldMk cId="2801346257" sldId="257"/>
            <ac:graphicFrameMk id="12" creationId="{66AD997A-2CA1-46DE-8944-7B7C7C758B5C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08:54:27.135" v="752"/>
          <ac:graphicFrameMkLst>
            <pc:docMk/>
            <pc:sldMk cId="2801346257" sldId="257"/>
            <ac:graphicFrameMk id="15" creationId="{7D927B33-A066-4DFE-9D4E-0FC06F6CA8EC}"/>
          </ac:graphicFrameMkLst>
        </pc:graphicFrameChg>
      </pc:sldChg>
      <pc:sldChg chg="addSp delSp modSp mod">
        <pc:chgData name="Martin Daniels" userId="2e59d91c-af1d-4fa7-89cc-ce3ec497d21a" providerId="ADAL" clId="{C4059616-3EF3-400C-B301-4944915FDEAA}" dt="2022-10-27T13:33:26.179" v="1015" actId="27918"/>
        <pc:sldMkLst>
          <pc:docMk/>
          <pc:sldMk cId="335284249" sldId="258"/>
        </pc:sldMkLst>
        <pc:spChg chg="mod">
          <ac:chgData name="Martin Daniels" userId="2e59d91c-af1d-4fa7-89cc-ce3ec497d21a" providerId="ADAL" clId="{C4059616-3EF3-400C-B301-4944915FDEAA}" dt="2022-10-27T09:07:22.771" v="819" actId="20577"/>
          <ac:spMkLst>
            <pc:docMk/>
            <pc:sldMk cId="335284249" sldId="258"/>
            <ac:spMk id="2" creationId="{BB5FE776-4254-F9BC-C9A3-FA2A3528C577}"/>
          </ac:spMkLst>
        </pc:spChg>
        <pc:spChg chg="add del mod">
          <ac:chgData name="Martin Daniels" userId="2e59d91c-af1d-4fa7-89cc-ce3ec497d21a" providerId="ADAL" clId="{C4059616-3EF3-400C-B301-4944915FDEAA}" dt="2022-10-27T08:57:17.241" v="771"/>
          <ac:spMkLst>
            <pc:docMk/>
            <pc:sldMk cId="335284249" sldId="258"/>
            <ac:spMk id="6" creationId="{4E65D209-11A5-D10A-A160-401923CC2367}"/>
          </ac:spMkLst>
        </pc:spChg>
        <pc:spChg chg="add del mod">
          <ac:chgData name="Martin Daniels" userId="2e59d91c-af1d-4fa7-89cc-ce3ec497d21a" providerId="ADAL" clId="{C4059616-3EF3-400C-B301-4944915FDEAA}" dt="2022-10-27T09:00:56.385" v="779"/>
          <ac:spMkLst>
            <pc:docMk/>
            <pc:sldMk cId="335284249" sldId="258"/>
            <ac:spMk id="9" creationId="{8BF5B74B-A6A4-CB9A-0CDE-C19AEEB1253F}"/>
          </ac:spMkLst>
        </pc:spChg>
        <pc:graphicFrameChg chg="add mod">
          <ac:chgData name="Martin Daniels" userId="2e59d91c-af1d-4fa7-89cc-ce3ec497d21a" providerId="ADAL" clId="{C4059616-3EF3-400C-B301-4944915FDEAA}" dt="2022-10-27T08:57:53.910" v="776" actId="207"/>
          <ac:graphicFrameMkLst>
            <pc:docMk/>
            <pc:sldMk cId="335284249" sldId="258"/>
            <ac:graphicFrameMk id="7" creationId="{66AD997A-2CA1-46DE-8944-7B7C7C758B5C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09:02:59.511" v="793"/>
          <ac:graphicFrameMkLst>
            <pc:docMk/>
            <pc:sldMk cId="335284249" sldId="258"/>
            <ac:graphicFrameMk id="10" creationId="{D9032368-5E37-46EE-A3DA-ACCE93D525B3}"/>
          </ac:graphicFrameMkLst>
        </pc:graphicFrameChg>
        <pc:graphicFrameChg chg="del">
          <ac:chgData name="Martin Daniels" userId="2e59d91c-af1d-4fa7-89cc-ce3ec497d21a" providerId="ADAL" clId="{C4059616-3EF3-400C-B301-4944915FDEAA}" dt="2022-10-27T08:57:02.603" v="753" actId="478"/>
          <ac:graphicFrameMkLst>
            <pc:docMk/>
            <pc:sldMk cId="335284249" sldId="258"/>
            <ac:graphicFrameMk id="12" creationId="{1DC5638F-97A3-41A5-AD20-8AB6D0FD5EAD}"/>
          </ac:graphicFrameMkLst>
        </pc:graphicFrameChg>
        <pc:graphicFrameChg chg="del">
          <ac:chgData name="Martin Daniels" userId="2e59d91c-af1d-4fa7-89cc-ce3ec497d21a" providerId="ADAL" clId="{C4059616-3EF3-400C-B301-4944915FDEAA}" dt="2022-10-27T09:00:53.490" v="777" actId="478"/>
          <ac:graphicFrameMkLst>
            <pc:docMk/>
            <pc:sldMk cId="335284249" sldId="258"/>
            <ac:graphicFrameMk id="15" creationId="{5B99CFAB-4F8E-4A34-B872-90312EAF7077}"/>
          </ac:graphicFrameMkLst>
        </pc:graphicFrameChg>
      </pc:sldChg>
      <pc:sldChg chg="addSp delSp modSp mod">
        <pc:chgData name="Martin Daniels" userId="2e59d91c-af1d-4fa7-89cc-ce3ec497d21a" providerId="ADAL" clId="{C4059616-3EF3-400C-B301-4944915FDEAA}" dt="2022-10-27T13:33:26.200" v="1016" actId="27918"/>
        <pc:sldMkLst>
          <pc:docMk/>
          <pc:sldMk cId="4024409859" sldId="259"/>
        </pc:sldMkLst>
        <pc:spChg chg="mod">
          <ac:chgData name="Martin Daniels" userId="2e59d91c-af1d-4fa7-89cc-ce3ec497d21a" providerId="ADAL" clId="{C4059616-3EF3-400C-B301-4944915FDEAA}" dt="2022-10-27T09:13:25.076" v="853" actId="20577"/>
          <ac:spMkLst>
            <pc:docMk/>
            <pc:sldMk cId="4024409859" sldId="259"/>
            <ac:spMk id="2" creationId="{BB5FE776-4254-F9BC-C9A3-FA2A3528C577}"/>
          </ac:spMkLst>
        </pc:spChg>
        <pc:spChg chg="add del mod">
          <ac:chgData name="Martin Daniels" userId="2e59d91c-af1d-4fa7-89cc-ce3ec497d21a" providerId="ADAL" clId="{C4059616-3EF3-400C-B301-4944915FDEAA}" dt="2022-10-27T09:05:21.418" v="796"/>
          <ac:spMkLst>
            <pc:docMk/>
            <pc:sldMk cId="4024409859" sldId="259"/>
            <ac:spMk id="6" creationId="{CC953C80-3C40-0C71-B6A7-3EB9D8DE62AE}"/>
          </ac:spMkLst>
        </pc:spChg>
        <pc:spChg chg="add del mod">
          <ac:chgData name="Martin Daniels" userId="2e59d91c-af1d-4fa7-89cc-ce3ec497d21a" providerId="ADAL" clId="{C4059616-3EF3-400C-B301-4944915FDEAA}" dt="2022-10-27T09:09:23.660" v="821"/>
          <ac:spMkLst>
            <pc:docMk/>
            <pc:sldMk cId="4024409859" sldId="259"/>
            <ac:spMk id="10" creationId="{22DBF1CC-38C5-BD2A-0B1F-BB8C9279A0FA}"/>
          </ac:spMkLst>
        </pc:spChg>
        <pc:graphicFrameChg chg="del">
          <ac:chgData name="Martin Daniels" userId="2e59d91c-af1d-4fa7-89cc-ce3ec497d21a" providerId="ADAL" clId="{C4059616-3EF3-400C-B301-4944915FDEAA}" dt="2022-10-27T09:05:18.713" v="794" actId="478"/>
          <ac:graphicFrameMkLst>
            <pc:docMk/>
            <pc:sldMk cId="4024409859" sldId="259"/>
            <ac:graphicFrameMk id="7" creationId="{3BAC6495-A7FC-49BB-A6E2-7D8159940016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09:06:33.527" v="805" actId="207"/>
          <ac:graphicFrameMkLst>
            <pc:docMk/>
            <pc:sldMk cId="4024409859" sldId="259"/>
            <ac:graphicFrameMk id="8" creationId="{3509BB03-AB13-45BD-ABA2-99B8997B2F0A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09:12:20.607" v="840"/>
          <ac:graphicFrameMkLst>
            <pc:docMk/>
            <pc:sldMk cId="4024409859" sldId="259"/>
            <ac:graphicFrameMk id="11" creationId="{402D37BC-7E75-46F0-A2A9-C17F2EBEE47F}"/>
          </ac:graphicFrameMkLst>
        </pc:graphicFrameChg>
        <pc:graphicFrameChg chg="del">
          <ac:chgData name="Martin Daniels" userId="2e59d91c-af1d-4fa7-89cc-ce3ec497d21a" providerId="ADAL" clId="{C4059616-3EF3-400C-B301-4944915FDEAA}" dt="2022-10-27T09:06:50.695" v="806" actId="478"/>
          <ac:graphicFrameMkLst>
            <pc:docMk/>
            <pc:sldMk cId="4024409859" sldId="259"/>
            <ac:graphicFrameMk id="14" creationId="{3849F225-4328-4D0F-92D7-93241570438B}"/>
          </ac:graphicFrameMkLst>
        </pc:graphicFrameChg>
      </pc:sldChg>
      <pc:sldChg chg="addSp delSp modSp mod">
        <pc:chgData name="Martin Daniels" userId="2e59d91c-af1d-4fa7-89cc-ce3ec497d21a" providerId="ADAL" clId="{C4059616-3EF3-400C-B301-4944915FDEAA}" dt="2022-10-27T13:32:36.316" v="1012" actId="20577"/>
        <pc:sldMkLst>
          <pc:docMk/>
          <pc:sldMk cId="248930409" sldId="260"/>
        </pc:sldMkLst>
        <pc:spChg chg="mod">
          <ac:chgData name="Martin Daniels" userId="2e59d91c-af1d-4fa7-89cc-ce3ec497d21a" providerId="ADAL" clId="{C4059616-3EF3-400C-B301-4944915FDEAA}" dt="2022-10-27T13:32:36.316" v="1012" actId="20577"/>
          <ac:spMkLst>
            <pc:docMk/>
            <pc:sldMk cId="248930409" sldId="260"/>
            <ac:spMk id="2" creationId="{42B82249-FA6F-8083-B1EB-C574A2710299}"/>
          </ac:spMkLst>
        </pc:spChg>
        <pc:spChg chg="add del mod">
          <ac:chgData name="Martin Daniels" userId="2e59d91c-af1d-4fa7-89cc-ce3ec497d21a" providerId="ADAL" clId="{C4059616-3EF3-400C-B301-4944915FDEAA}" dt="2022-10-27T13:32:10.449" v="1010"/>
          <ac:spMkLst>
            <pc:docMk/>
            <pc:sldMk cId="248930409" sldId="260"/>
            <ac:spMk id="5" creationId="{D2D6097E-E3CA-F8D7-E9CD-F39935FFB68F}"/>
          </ac:spMkLst>
        </pc:spChg>
        <pc:graphicFrameChg chg="add mod">
          <ac:chgData name="Martin Daniels" userId="2e59d91c-af1d-4fa7-89cc-ce3ec497d21a" providerId="ADAL" clId="{C4059616-3EF3-400C-B301-4944915FDEAA}" dt="2022-10-27T13:30:49.106" v="1006" actId="14100"/>
          <ac:graphicFrameMkLst>
            <pc:docMk/>
            <pc:sldMk cId="248930409" sldId="260"/>
            <ac:graphicFrameMk id="3" creationId="{88993491-7680-8C4B-F8CD-FEE58234EADD}"/>
          </ac:graphicFrameMkLst>
        </pc:graphicFrameChg>
        <pc:graphicFrameChg chg="del">
          <ac:chgData name="Martin Daniels" userId="2e59d91c-af1d-4fa7-89cc-ce3ec497d21a" providerId="ADAL" clId="{C4059616-3EF3-400C-B301-4944915FDEAA}" dt="2022-10-27T13:30:19.112" v="1000" actId="478"/>
          <ac:graphicFrameMkLst>
            <pc:docMk/>
            <pc:sldMk cId="248930409" sldId="260"/>
            <ac:graphicFrameMk id="6" creationId="{1D5FA9D1-C77C-79CD-A7DB-E4971E832F7D}"/>
          </ac:graphicFrameMkLst>
        </pc:graphicFrameChg>
        <pc:graphicFrameChg chg="del">
          <ac:chgData name="Martin Daniels" userId="2e59d91c-af1d-4fa7-89cc-ce3ec497d21a" providerId="ADAL" clId="{C4059616-3EF3-400C-B301-4944915FDEAA}" dt="2022-10-27T13:30:45.422" v="1005" actId="478"/>
          <ac:graphicFrameMkLst>
            <pc:docMk/>
            <pc:sldMk cId="248930409" sldId="260"/>
            <ac:graphicFrameMk id="7" creationId="{24958892-F210-4529-A7DD-9B99E2D7EC97}"/>
          </ac:graphicFrameMkLst>
        </pc:graphicFrameChg>
        <pc:graphicFrameChg chg="del">
          <ac:chgData name="Martin Daniels" userId="2e59d91c-af1d-4fa7-89cc-ce3ec497d21a" providerId="ADAL" clId="{C4059616-3EF3-400C-B301-4944915FDEAA}" dt="2022-10-27T13:31:23.256" v="1007" actId="478"/>
          <ac:graphicFrameMkLst>
            <pc:docMk/>
            <pc:sldMk cId="248930409" sldId="260"/>
            <ac:graphicFrameMk id="8" creationId="{481ECD7D-AF31-47DA-B396-4B434305AB5C}"/>
          </ac:graphicFrameMkLst>
        </pc:graphicFrameChg>
        <pc:graphicFrameChg chg="del">
          <ac:chgData name="Martin Daniels" userId="2e59d91c-af1d-4fa7-89cc-ce3ec497d21a" providerId="ADAL" clId="{C4059616-3EF3-400C-B301-4944915FDEAA}" dt="2022-10-27T13:31:24.259" v="1008" actId="478"/>
          <ac:graphicFrameMkLst>
            <pc:docMk/>
            <pc:sldMk cId="248930409" sldId="260"/>
            <ac:graphicFrameMk id="9" creationId="{3A4C55F5-6339-4EB4-8FAF-697EC8E8AF79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3:32:10.449" v="1010"/>
          <ac:graphicFrameMkLst>
            <pc:docMk/>
            <pc:sldMk cId="248930409" sldId="260"/>
            <ac:graphicFrameMk id="10" creationId="{8200CF28-EBE1-4C39-B2BE-4A08617F6B96}"/>
          </ac:graphicFrameMkLst>
        </pc:graphicFrameChg>
      </pc:sldChg>
      <pc:sldChg chg="del">
        <pc:chgData name="Martin Daniels" userId="2e59d91c-af1d-4fa7-89cc-ce3ec497d21a" providerId="ADAL" clId="{C4059616-3EF3-400C-B301-4944915FDEAA}" dt="2022-10-27T09:26:34.362" v="882" actId="2696"/>
        <pc:sldMkLst>
          <pc:docMk/>
          <pc:sldMk cId="548580658" sldId="261"/>
        </pc:sldMkLst>
      </pc:sldChg>
      <pc:sldChg chg="addSp delSp modSp mod">
        <pc:chgData name="Martin Daniels" userId="2e59d91c-af1d-4fa7-89cc-ce3ec497d21a" providerId="ADAL" clId="{C4059616-3EF3-400C-B301-4944915FDEAA}" dt="2022-10-27T13:33:26.256" v="1019" actId="27918"/>
        <pc:sldMkLst>
          <pc:docMk/>
          <pc:sldMk cId="2539025351" sldId="263"/>
        </pc:sldMkLst>
        <pc:spChg chg="add del mod">
          <ac:chgData name="Martin Daniels" userId="2e59d91c-af1d-4fa7-89cc-ce3ec497d21a" providerId="ADAL" clId="{C4059616-3EF3-400C-B301-4944915FDEAA}" dt="2022-10-27T10:44:40.625" v="892"/>
          <ac:spMkLst>
            <pc:docMk/>
            <pc:sldMk cId="2539025351" sldId="263"/>
            <ac:spMk id="6" creationId="{0B70A3B6-EFD2-999F-CFAB-600AF9A9B0EC}"/>
          </ac:spMkLst>
        </pc:spChg>
        <pc:spChg chg="add del mod">
          <ac:chgData name="Martin Daniels" userId="2e59d91c-af1d-4fa7-89cc-ce3ec497d21a" providerId="ADAL" clId="{C4059616-3EF3-400C-B301-4944915FDEAA}" dt="2022-10-27T10:44:50.496" v="895"/>
          <ac:spMkLst>
            <pc:docMk/>
            <pc:sldMk cId="2539025351" sldId="263"/>
            <ac:spMk id="9" creationId="{94C445A4-F15C-1972-0960-5961930D2CBD}"/>
          </ac:spMkLst>
        </pc:spChg>
        <pc:graphicFrameChg chg="add mod">
          <ac:chgData name="Martin Daniels" userId="2e59d91c-af1d-4fa7-89cc-ce3ec497d21a" providerId="ADAL" clId="{C4059616-3EF3-400C-B301-4944915FDEAA}" dt="2022-10-27T10:53:24.903" v="935" actId="207"/>
          <ac:graphicFrameMkLst>
            <pc:docMk/>
            <pc:sldMk cId="2539025351" sldId="263"/>
            <ac:graphicFrameMk id="7" creationId="{9780F0D6-AF79-4B1D-9264-91DBD4F4D460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0:53:29.132" v="936" actId="207"/>
          <ac:graphicFrameMkLst>
            <pc:docMk/>
            <pc:sldMk cId="2539025351" sldId="263"/>
            <ac:graphicFrameMk id="10" creationId="{903AA3A1-6EE4-4A9F-8AA5-32607797FB66}"/>
          </ac:graphicFrameMkLst>
        </pc:graphicFrameChg>
        <pc:graphicFrameChg chg="del">
          <ac:chgData name="Martin Daniels" userId="2e59d91c-af1d-4fa7-89cc-ce3ec497d21a" providerId="ADAL" clId="{C4059616-3EF3-400C-B301-4944915FDEAA}" dt="2022-10-27T10:44:34.848" v="890" actId="478"/>
          <ac:graphicFrameMkLst>
            <pc:docMk/>
            <pc:sldMk cId="2539025351" sldId="263"/>
            <ac:graphicFrameMk id="18" creationId="{F309F286-4F83-47CA-BF8F-0367C036EDEC}"/>
          </ac:graphicFrameMkLst>
        </pc:graphicFrameChg>
        <pc:graphicFrameChg chg="del">
          <ac:chgData name="Martin Daniels" userId="2e59d91c-af1d-4fa7-89cc-ce3ec497d21a" providerId="ADAL" clId="{C4059616-3EF3-400C-B301-4944915FDEAA}" dt="2022-10-27T10:44:44.410" v="893" actId="478"/>
          <ac:graphicFrameMkLst>
            <pc:docMk/>
            <pc:sldMk cId="2539025351" sldId="263"/>
            <ac:graphicFrameMk id="21" creationId="{3AD17BF3-845A-4B1C-A52F-1BD1333F8AA5}"/>
          </ac:graphicFrameMkLst>
        </pc:graphicFrameChg>
      </pc:sldChg>
      <pc:sldChg chg="addSp delSp modSp mod">
        <pc:chgData name="Martin Daniels" userId="2e59d91c-af1d-4fa7-89cc-ce3ec497d21a" providerId="ADAL" clId="{C4059616-3EF3-400C-B301-4944915FDEAA}" dt="2022-10-27T13:33:26.285" v="1021" actId="27918"/>
        <pc:sldMkLst>
          <pc:docMk/>
          <pc:sldMk cId="887601682" sldId="264"/>
        </pc:sldMkLst>
        <pc:spChg chg="add del mod">
          <ac:chgData name="Martin Daniels" userId="2e59d91c-af1d-4fa7-89cc-ce3ec497d21a" providerId="ADAL" clId="{C4059616-3EF3-400C-B301-4944915FDEAA}" dt="2022-10-27T10:50:21.227" v="920"/>
          <ac:spMkLst>
            <pc:docMk/>
            <pc:sldMk cId="887601682" sldId="264"/>
            <ac:spMk id="6" creationId="{FA85B2D2-5EAC-C69C-5EBB-B7F6A8BDB8A1}"/>
          </ac:spMkLst>
        </pc:spChg>
        <pc:spChg chg="add del mod">
          <ac:chgData name="Martin Daniels" userId="2e59d91c-af1d-4fa7-89cc-ce3ec497d21a" providerId="ADAL" clId="{C4059616-3EF3-400C-B301-4944915FDEAA}" dt="2022-10-27T10:50:29.322" v="922"/>
          <ac:spMkLst>
            <pc:docMk/>
            <pc:sldMk cId="887601682" sldId="264"/>
            <ac:spMk id="9" creationId="{51031F53-C563-E589-5C13-7961589E7874}"/>
          </ac:spMkLst>
        </pc:spChg>
        <pc:graphicFrameChg chg="del">
          <ac:chgData name="Martin Daniels" userId="2e59d91c-af1d-4fa7-89cc-ce3ec497d21a" providerId="ADAL" clId="{C4059616-3EF3-400C-B301-4944915FDEAA}" dt="2022-10-27T10:50:08.747" v="917" actId="478"/>
          <ac:graphicFrameMkLst>
            <pc:docMk/>
            <pc:sldMk cId="887601682" sldId="264"/>
            <ac:graphicFrameMk id="7" creationId="{D078D4B9-4C91-4F6F-831A-2D88914176BC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0:53:19.237" v="934" actId="207"/>
          <ac:graphicFrameMkLst>
            <pc:docMk/>
            <pc:sldMk cId="887601682" sldId="264"/>
            <ac:graphicFrameMk id="10" creationId="{E24D6676-A72E-4DBD-B773-9F047C9CEC24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0:53:37.588" v="937" actId="207"/>
          <ac:graphicFrameMkLst>
            <pc:docMk/>
            <pc:sldMk cId="887601682" sldId="264"/>
            <ac:graphicFrameMk id="11" creationId="{4356C42E-CFEF-4252-8B3E-4B78712101E0}"/>
          </ac:graphicFrameMkLst>
        </pc:graphicFrameChg>
        <pc:graphicFrameChg chg="del">
          <ac:chgData name="Martin Daniels" userId="2e59d91c-af1d-4fa7-89cc-ce3ec497d21a" providerId="ADAL" clId="{C4059616-3EF3-400C-B301-4944915FDEAA}" dt="2022-10-27T10:50:15.289" v="918" actId="478"/>
          <ac:graphicFrameMkLst>
            <pc:docMk/>
            <pc:sldMk cId="887601682" sldId="264"/>
            <ac:graphicFrameMk id="16" creationId="{BFD131DC-ACDE-4503-8520-5BB76D256C41}"/>
          </ac:graphicFrameMkLst>
        </pc:graphicFrameChg>
      </pc:sldChg>
      <pc:sldChg chg="del">
        <pc:chgData name="Martin Daniels" userId="2e59d91c-af1d-4fa7-89cc-ce3ec497d21a" providerId="ADAL" clId="{C4059616-3EF3-400C-B301-4944915FDEAA}" dt="2022-10-27T13:05:29.351" v="999" actId="2696"/>
        <pc:sldMkLst>
          <pc:docMk/>
          <pc:sldMk cId="2576412805" sldId="265"/>
        </pc:sldMkLst>
      </pc:sldChg>
      <pc:sldChg chg="new del">
        <pc:chgData name="Martin Daniels" userId="2e59d91c-af1d-4fa7-89cc-ce3ec497d21a" providerId="ADAL" clId="{C4059616-3EF3-400C-B301-4944915FDEAA}" dt="2022-10-27T07:54:33.251" v="4" actId="2696"/>
        <pc:sldMkLst>
          <pc:docMk/>
          <pc:sldMk cId="878819924" sldId="266"/>
        </pc:sldMkLst>
      </pc:sldChg>
      <pc:sldChg chg="delSp modSp new mod">
        <pc:chgData name="Martin Daniels" userId="2e59d91c-af1d-4fa7-89cc-ce3ec497d21a" providerId="ADAL" clId="{C4059616-3EF3-400C-B301-4944915FDEAA}" dt="2022-10-27T08:11:38.045" v="658" actId="478"/>
        <pc:sldMkLst>
          <pc:docMk/>
          <pc:sldMk cId="1909764597" sldId="266"/>
        </pc:sldMkLst>
        <pc:spChg chg="mod">
          <ac:chgData name="Martin Daniels" userId="2e59d91c-af1d-4fa7-89cc-ce3ec497d21a" providerId="ADAL" clId="{C4059616-3EF3-400C-B301-4944915FDEAA}" dt="2022-10-27T07:54:50.050" v="22" actId="20577"/>
          <ac:spMkLst>
            <pc:docMk/>
            <pc:sldMk cId="1909764597" sldId="266"/>
            <ac:spMk id="2" creationId="{DDDF8E73-4BB9-3EDC-24D5-B8D2DDB1B4C8}"/>
          </ac:spMkLst>
        </pc:spChg>
        <pc:spChg chg="mod">
          <ac:chgData name="Martin Daniels" userId="2e59d91c-af1d-4fa7-89cc-ce3ec497d21a" providerId="ADAL" clId="{C4059616-3EF3-400C-B301-4944915FDEAA}" dt="2022-10-27T08:11:25.523" v="657" actId="20577"/>
          <ac:spMkLst>
            <pc:docMk/>
            <pc:sldMk cId="1909764597" sldId="266"/>
            <ac:spMk id="3" creationId="{F488A484-F90F-ED21-ADCA-040B6D7B3E91}"/>
          </ac:spMkLst>
        </pc:spChg>
        <pc:spChg chg="del">
          <ac:chgData name="Martin Daniels" userId="2e59d91c-af1d-4fa7-89cc-ce3ec497d21a" providerId="ADAL" clId="{C4059616-3EF3-400C-B301-4944915FDEAA}" dt="2022-10-27T08:11:38.045" v="658" actId="478"/>
          <ac:spMkLst>
            <pc:docMk/>
            <pc:sldMk cId="1909764597" sldId="266"/>
            <ac:spMk id="4" creationId="{7F869F05-1862-A9EE-791D-7E169D82D845}"/>
          </ac:spMkLst>
        </pc:spChg>
      </pc:sldChg>
      <pc:sldChg chg="addSp delSp modSp add mod">
        <pc:chgData name="Martin Daniels" userId="2e59d91c-af1d-4fa7-89cc-ce3ec497d21a" providerId="ADAL" clId="{C4059616-3EF3-400C-B301-4944915FDEAA}" dt="2022-10-27T13:33:26.219" v="1017" actId="27918"/>
        <pc:sldMkLst>
          <pc:docMk/>
          <pc:sldMk cId="2074066043" sldId="267"/>
        </pc:sldMkLst>
        <pc:spChg chg="mod">
          <ac:chgData name="Martin Daniels" userId="2e59d91c-af1d-4fa7-89cc-ce3ec497d21a" providerId="ADAL" clId="{C4059616-3EF3-400C-B301-4944915FDEAA}" dt="2022-10-27T09:26:48.051" v="889" actId="20577"/>
          <ac:spMkLst>
            <pc:docMk/>
            <pc:sldMk cId="2074066043" sldId="267"/>
            <ac:spMk id="2" creationId="{97D44D7E-3AF3-95B4-546C-4A3FFE7E9581}"/>
          </ac:spMkLst>
        </pc:spChg>
        <pc:spChg chg="add del mod">
          <ac:chgData name="Martin Daniels" userId="2e59d91c-af1d-4fa7-89cc-ce3ec497d21a" providerId="ADAL" clId="{C4059616-3EF3-400C-B301-4944915FDEAA}" dt="2022-10-27T09:22:23.020" v="857"/>
          <ac:spMkLst>
            <pc:docMk/>
            <pc:sldMk cId="2074066043" sldId="267"/>
            <ac:spMk id="5" creationId="{D15BAFC3-428E-5352-8581-3AA2CE4EFDB5}"/>
          </ac:spMkLst>
        </pc:spChg>
        <pc:graphicFrameChg chg="del">
          <ac:chgData name="Martin Daniels" userId="2e59d91c-af1d-4fa7-89cc-ce3ec497d21a" providerId="ADAL" clId="{C4059616-3EF3-400C-B301-4944915FDEAA}" dt="2022-10-27T09:22:17.584" v="855" actId="478"/>
          <ac:graphicFrameMkLst>
            <pc:docMk/>
            <pc:sldMk cId="2074066043" sldId="267"/>
            <ac:graphicFrameMk id="4" creationId="{E0984F6E-5D4B-A39F-4128-8D9BD410E02F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09:26:11.281" v="881" actId="2711"/>
          <ac:graphicFrameMkLst>
            <pc:docMk/>
            <pc:sldMk cId="2074066043" sldId="267"/>
            <ac:graphicFrameMk id="6" creationId="{779E6886-9788-4B2E-8908-6259ECA4579A}"/>
          </ac:graphicFrameMkLst>
        </pc:graphicFrameChg>
        <pc:graphicFrameChg chg="add del mod">
          <ac:chgData name="Martin Daniels" userId="2e59d91c-af1d-4fa7-89cc-ce3ec497d21a" providerId="ADAL" clId="{C4059616-3EF3-400C-B301-4944915FDEAA}" dt="2022-10-27T09:25:36.199" v="878"/>
          <ac:graphicFrameMkLst>
            <pc:docMk/>
            <pc:sldMk cId="2074066043" sldId="267"/>
            <ac:graphicFrameMk id="7" creationId="{CF0E2AE6-149A-AAF6-A3A8-1A7039884B0F}"/>
          </ac:graphicFrameMkLst>
        </pc:graphicFrameChg>
      </pc:sldChg>
      <pc:sldChg chg="addSp delSp modSp add mod">
        <pc:chgData name="Martin Daniels" userId="2e59d91c-af1d-4fa7-89cc-ce3ec497d21a" providerId="ADAL" clId="{C4059616-3EF3-400C-B301-4944915FDEAA}" dt="2022-10-27T13:32:40.429" v="1014" actId="27918"/>
        <pc:sldMkLst>
          <pc:docMk/>
          <pc:sldMk cId="1437162024" sldId="268"/>
        </pc:sldMkLst>
        <pc:spChg chg="mod">
          <ac:chgData name="Martin Daniels" userId="2e59d91c-af1d-4fa7-89cc-ce3ec497d21a" providerId="ADAL" clId="{C4059616-3EF3-400C-B301-4944915FDEAA}" dt="2022-10-27T12:18:36.869" v="995" actId="20577"/>
          <ac:spMkLst>
            <pc:docMk/>
            <pc:sldMk cId="1437162024" sldId="268"/>
            <ac:spMk id="3" creationId="{0829ABC3-5AD6-EAD4-033C-105E12A77D2D}"/>
          </ac:spMkLst>
        </pc:spChg>
        <pc:spChg chg="add del mod">
          <ac:chgData name="Martin Daniels" userId="2e59d91c-af1d-4fa7-89cc-ce3ec497d21a" providerId="ADAL" clId="{C4059616-3EF3-400C-B301-4944915FDEAA}" dt="2022-10-27T11:38:49.706" v="944"/>
          <ac:spMkLst>
            <pc:docMk/>
            <pc:sldMk cId="1437162024" sldId="268"/>
            <ac:spMk id="6" creationId="{DE8AA006-F32B-DE1F-8773-1ABED6FDCFF7}"/>
          </ac:spMkLst>
        </pc:spChg>
        <pc:spChg chg="add del mod">
          <ac:chgData name="Martin Daniels" userId="2e59d91c-af1d-4fa7-89cc-ce3ec497d21a" providerId="ADAL" clId="{C4059616-3EF3-400C-B301-4944915FDEAA}" dt="2022-10-27T11:39:50.664" v="947"/>
          <ac:spMkLst>
            <pc:docMk/>
            <pc:sldMk cId="1437162024" sldId="268"/>
            <ac:spMk id="11" creationId="{8A8F2C95-873B-BB26-9C33-8A7171D2DC9B}"/>
          </ac:spMkLst>
        </pc:spChg>
        <pc:spChg chg="add del mod">
          <ac:chgData name="Martin Daniels" userId="2e59d91c-af1d-4fa7-89cc-ce3ec497d21a" providerId="ADAL" clId="{C4059616-3EF3-400C-B301-4944915FDEAA}" dt="2022-10-27T12:06:28.964" v="955"/>
          <ac:spMkLst>
            <pc:docMk/>
            <pc:sldMk cId="1437162024" sldId="268"/>
            <ac:spMk id="14" creationId="{884F64A4-F62D-EC19-FC50-AFCC785A0F10}"/>
          </ac:spMkLst>
        </pc:spChg>
        <pc:spChg chg="add del mod">
          <ac:chgData name="Martin Daniels" userId="2e59d91c-af1d-4fa7-89cc-ce3ec497d21a" providerId="ADAL" clId="{C4059616-3EF3-400C-B301-4944915FDEAA}" dt="2022-10-27T13:03:03.802" v="998"/>
          <ac:spMkLst>
            <pc:docMk/>
            <pc:sldMk cId="1437162024" sldId="268"/>
            <ac:spMk id="17" creationId="{1E2AB6CE-06BC-65ED-BC48-937D8F9DFF81}"/>
          </ac:spMkLst>
        </pc:spChg>
        <pc:graphicFrameChg chg="del">
          <ac:chgData name="Martin Daniels" userId="2e59d91c-af1d-4fa7-89cc-ce3ec497d21a" providerId="ADAL" clId="{C4059616-3EF3-400C-B301-4944915FDEAA}" dt="2022-10-27T11:38:43.269" v="942" actId="478"/>
          <ac:graphicFrameMkLst>
            <pc:docMk/>
            <pc:sldMk cId="1437162024" sldId="268"/>
            <ac:graphicFrameMk id="7" creationId="{65595107-0A89-3661-6D83-EE243CE9EAC9}"/>
          </ac:graphicFrameMkLst>
        </pc:graphicFrameChg>
        <pc:graphicFrameChg chg="add del mod">
          <ac:chgData name="Martin Daniels" userId="2e59d91c-af1d-4fa7-89cc-ce3ec497d21a" providerId="ADAL" clId="{C4059616-3EF3-400C-B301-4944915FDEAA}" dt="2022-10-27T12:06:21.646" v="953" actId="478"/>
          <ac:graphicFrameMkLst>
            <pc:docMk/>
            <pc:sldMk cId="1437162024" sldId="268"/>
            <ac:graphicFrameMk id="8" creationId="{29151E99-35F1-4174-8A8F-B0F5730B918D}"/>
          </ac:graphicFrameMkLst>
        </pc:graphicFrameChg>
        <pc:graphicFrameChg chg="del">
          <ac:chgData name="Martin Daniels" userId="2e59d91c-af1d-4fa7-89cc-ce3ec497d21a" providerId="ADAL" clId="{C4059616-3EF3-400C-B301-4944915FDEAA}" dt="2022-10-27T11:39:45.527" v="945" actId="478"/>
          <ac:graphicFrameMkLst>
            <pc:docMk/>
            <pc:sldMk cId="1437162024" sldId="268"/>
            <ac:graphicFrameMk id="10" creationId="{51C2D358-1F4D-1014-5FD9-B89594FB13FC}"/>
          </ac:graphicFrameMkLst>
        </pc:graphicFrameChg>
        <pc:graphicFrameChg chg="add del mod">
          <ac:chgData name="Martin Daniels" userId="2e59d91c-af1d-4fa7-89cc-ce3ec497d21a" providerId="ADAL" clId="{C4059616-3EF3-400C-B301-4944915FDEAA}" dt="2022-10-27T13:02:58.029" v="996" actId="478"/>
          <ac:graphicFrameMkLst>
            <pc:docMk/>
            <pc:sldMk cId="1437162024" sldId="268"/>
            <ac:graphicFrameMk id="12" creationId="{14409F3F-C1D7-4B2F-BC08-BF6009EB5DD6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2:16:42.748" v="987"/>
          <ac:graphicFrameMkLst>
            <pc:docMk/>
            <pc:sldMk cId="1437162024" sldId="268"/>
            <ac:graphicFrameMk id="15" creationId="{29151E99-35F1-4174-8A8F-B0F5730B918D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3:03:03.802" v="998"/>
          <ac:graphicFrameMkLst>
            <pc:docMk/>
            <pc:sldMk cId="1437162024" sldId="268"/>
            <ac:graphicFrameMk id="18" creationId="{14409F3F-C1D7-4B2F-BC08-BF6009EB5DD6}"/>
          </ac:graphicFrameMkLst>
        </pc:graphicFrameChg>
      </pc:sldChg>
      <pc:sldChg chg="addSp delSp modSp add mod">
        <pc:chgData name="Martin Daniels" userId="2e59d91c-af1d-4fa7-89cc-ce3ec497d21a" providerId="ADAL" clId="{C4059616-3EF3-400C-B301-4944915FDEAA}" dt="2022-10-27T14:12:49.723" v="1047" actId="255"/>
        <pc:sldMkLst>
          <pc:docMk/>
          <pc:sldMk cId="2813310071" sldId="269"/>
        </pc:sldMkLst>
        <pc:spChg chg="add del mod">
          <ac:chgData name="Martin Daniels" userId="2e59d91c-af1d-4fa7-89cc-ce3ec497d21a" providerId="ADAL" clId="{C4059616-3EF3-400C-B301-4944915FDEAA}" dt="2022-10-27T14:11:14.623" v="1035"/>
          <ac:spMkLst>
            <pc:docMk/>
            <pc:sldMk cId="2813310071" sldId="269"/>
            <ac:spMk id="6" creationId="{D21726BD-9E58-24ED-D998-6682BCF567AB}"/>
          </ac:spMkLst>
        </pc:spChg>
        <pc:graphicFrameChg chg="del">
          <ac:chgData name="Martin Daniels" userId="2e59d91c-af1d-4fa7-89cc-ce3ec497d21a" providerId="ADAL" clId="{C4059616-3EF3-400C-B301-4944915FDEAA}" dt="2022-10-27T13:33:29.381" v="1023" actId="478"/>
          <ac:graphicFrameMkLst>
            <pc:docMk/>
            <pc:sldMk cId="2813310071" sldId="269"/>
            <ac:graphicFrameMk id="3" creationId="{88993491-7680-8C4B-F8CD-FEE58234EADD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4:11:27.722" v="1045" actId="6549"/>
          <ac:graphicFrameMkLst>
            <pc:docMk/>
            <pc:sldMk cId="2813310071" sldId="269"/>
            <ac:graphicFrameMk id="4" creationId="{1E0A299E-8A10-45D6-B29B-7184A1F8CCCB}"/>
          </ac:graphicFrameMkLst>
        </pc:graphicFrameChg>
        <pc:graphicFrameChg chg="add mod">
          <ac:chgData name="Martin Daniels" userId="2e59d91c-af1d-4fa7-89cc-ce3ec497d21a" providerId="ADAL" clId="{C4059616-3EF3-400C-B301-4944915FDEAA}" dt="2022-10-27T14:12:49.723" v="1047" actId="255"/>
          <ac:graphicFrameMkLst>
            <pc:docMk/>
            <pc:sldMk cId="2813310071" sldId="269"/>
            <ac:graphicFrameMk id="7" creationId="{2E7277DF-835C-45EE-8915-6390634BC7D5}"/>
          </ac:graphicFrameMkLst>
        </pc:graphicFrameChg>
        <pc:graphicFrameChg chg="del">
          <ac:chgData name="Martin Daniels" userId="2e59d91c-af1d-4fa7-89cc-ce3ec497d21a" providerId="ADAL" clId="{C4059616-3EF3-400C-B301-4944915FDEAA}" dt="2022-10-27T13:34:09.286" v="1033" actId="478"/>
          <ac:graphicFrameMkLst>
            <pc:docMk/>
            <pc:sldMk cId="2813310071" sldId="269"/>
            <ac:graphicFrameMk id="10" creationId="{8200CF28-EBE1-4C39-B2BE-4A08617F6B9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foretagarna-my.sharepoint.com/personal/martin_daniels_foretagarna_se/Documents/Statistik/Unders&#246;kningar%20lokalf&#246;reningar/Elenk&#228;ten_regioner/Elprisenk&#228;ten_tabell%20och%20diagra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F-41E1-B87C-1DE893F45F2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AF-41E1-B87C-1DE893F45F2E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AF-41E1-B87C-1DE893F45F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AF-41E1-B87C-1DE893F45F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AF-41E1-B87C-1DE893F45F2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FAF-41E1-B87C-1DE893F45F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FAF-41E1-B87C-1DE893F45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Diagram3!$B$4:$B$8</c:f>
              <c:strCache>
                <c:ptCount val="5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  <c:pt idx="4">
                  <c:v>Vet ej/avstår</c:v>
                </c:pt>
              </c:strCache>
            </c:strRef>
          </c:cat>
          <c:val>
            <c:numRef>
              <c:f>Diagram3!$C$4:$C$8</c:f>
              <c:numCache>
                <c:formatCode>###0%</c:formatCode>
                <c:ptCount val="5"/>
                <c:pt idx="0">
                  <c:v>0.11614005123825789</c:v>
                </c:pt>
                <c:pt idx="1">
                  <c:v>0.28010247651579845</c:v>
                </c:pt>
                <c:pt idx="2">
                  <c:v>0.26046114432109307</c:v>
                </c:pt>
                <c:pt idx="3">
                  <c:v>0.33646456020495302</c:v>
                </c:pt>
                <c:pt idx="4">
                  <c:v>6.8317677198975234E-3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AF-41E1-B87C-1DE893F45F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Korstabeller3!$B$103</c:f>
              <c:strCache>
                <c:ptCount val="1"/>
                <c:pt idx="0">
                  <c:v>1 - Inte troligt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Korstabeller3!$D$102:$G$102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Korstabeller3!$D$103:$G$103</c:f>
              <c:numCache>
                <c:formatCode>0%</c:formatCode>
                <c:ptCount val="4"/>
                <c:pt idx="0">
                  <c:v>0.8878048780487805</c:v>
                </c:pt>
                <c:pt idx="1">
                  <c:v>0.81144781144781153</c:v>
                </c:pt>
                <c:pt idx="2">
                  <c:v>0.75572519083969469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C-48BD-8E49-F60C226A82ED}"/>
            </c:ext>
          </c:extLst>
        </c:ser>
        <c:ser>
          <c:idx val="1"/>
          <c:order val="1"/>
          <c:tx>
            <c:strRef>
              <c:f>Korstabeller3!$B$104</c:f>
              <c:strCache>
                <c:ptCount val="1"/>
                <c:pt idx="0">
                  <c:v>2 - Ganska troligt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Korstabeller3!$D$102:$G$102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Korstabeller3!$D$104:$G$104</c:f>
              <c:numCache>
                <c:formatCode>0%</c:formatCode>
                <c:ptCount val="4"/>
                <c:pt idx="0">
                  <c:v>4.878048780487805E-2</c:v>
                </c:pt>
                <c:pt idx="1">
                  <c:v>8.0808080808080815E-2</c:v>
                </c:pt>
                <c:pt idx="2">
                  <c:v>8.3969465648854963E-2</c:v>
                </c:pt>
                <c:pt idx="3">
                  <c:v>4.1666666666666657E-2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C-48BD-8E49-F60C226A82ED}"/>
            </c:ext>
          </c:extLst>
        </c:ser>
        <c:ser>
          <c:idx val="2"/>
          <c:order val="2"/>
          <c:tx>
            <c:strRef>
              <c:f>Korstabeller3!$B$105</c:f>
              <c:strCache>
                <c:ptCount val="1"/>
                <c:pt idx="0">
                  <c:v>3 - Mycket troligt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Korstabeller3!$D$102:$G$102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Korstabeller3!$D$105:$G$105</c:f>
              <c:numCache>
                <c:formatCode>0%</c:formatCode>
                <c:ptCount val="4"/>
                <c:pt idx="0">
                  <c:v>9.7560975609756097E-3</c:v>
                </c:pt>
                <c:pt idx="1">
                  <c:v>2.6936026936026935E-2</c:v>
                </c:pt>
                <c:pt idx="2">
                  <c:v>1.5267175572519083E-2</c:v>
                </c:pt>
                <c:pt idx="3">
                  <c:v>2.0833333333333329E-2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C-48BD-8E49-F60C226A82ED}"/>
            </c:ext>
          </c:extLst>
        </c:ser>
        <c:ser>
          <c:idx val="3"/>
          <c:order val="3"/>
          <c:tx>
            <c:strRef>
              <c:f>Korstabeller3!$B$106</c:f>
              <c:strCache>
                <c:ptCount val="1"/>
                <c:pt idx="0">
                  <c:v>4 - Med bestämdhet troligt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Korstabeller3!$D$102:$G$102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Korstabeller3!$D$106:$G$106</c:f>
              <c:numCache>
                <c:formatCode>0%</c:formatCode>
                <c:ptCount val="4"/>
                <c:pt idx="0">
                  <c:v>4.8780487804878049E-3</c:v>
                </c:pt>
                <c:pt idx="1">
                  <c:v>1.0101010101010102E-2</c:v>
                </c:pt>
                <c:pt idx="2">
                  <c:v>0</c:v>
                </c:pt>
                <c:pt idx="3">
                  <c:v>5.2083333333333322E-3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7C-48BD-8E49-F60C226A82ED}"/>
            </c:ext>
          </c:extLst>
        </c:ser>
        <c:ser>
          <c:idx val="4"/>
          <c:order val="4"/>
          <c:tx>
            <c:strRef>
              <c:f>Korstabeller3!$B$107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Korstabeller3!$D$102:$G$102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Korstabeller3!$D$107:$G$107</c:f>
              <c:numCache>
                <c:formatCode>0%</c:formatCode>
                <c:ptCount val="4"/>
                <c:pt idx="0">
                  <c:v>4.878048780487805E-2</c:v>
                </c:pt>
                <c:pt idx="1">
                  <c:v>7.0707070707070704E-2</c:v>
                </c:pt>
                <c:pt idx="2">
                  <c:v>0.14503816793893129</c:v>
                </c:pt>
                <c:pt idx="3">
                  <c:v>5.7291666666666657E-2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C-48BD-8E49-F60C226A82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0151568"/>
        <c:axId val="780151896"/>
      </c:barChart>
      <c:catAx>
        <c:axId val="7801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896"/>
        <c:crosses val="autoZero"/>
        <c:auto val="1"/>
        <c:lblAlgn val="ctr"/>
        <c:lblOffset val="100"/>
        <c:noMultiLvlLbl val="0"/>
      </c:catAx>
      <c:valAx>
        <c:axId val="78015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Korstabeller3!$B$103</c:f>
              <c:strCache>
                <c:ptCount val="1"/>
                <c:pt idx="0">
                  <c:v>1 - Inte troligt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Korstabeller3!$I$102:$L$102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Korstabeller3!$I$103:$L$103</c:f>
              <c:numCache>
                <c:formatCode>0%</c:formatCode>
                <c:ptCount val="4"/>
                <c:pt idx="0">
                  <c:v>0.8666666666666667</c:v>
                </c:pt>
                <c:pt idx="1">
                  <c:v>0.81578947368421051</c:v>
                </c:pt>
                <c:pt idx="2">
                  <c:v>0.81512605042016806</c:v>
                </c:pt>
                <c:pt idx="3">
                  <c:v>0.83977900552486195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1-46E2-A0E7-8F8986F16E74}"/>
            </c:ext>
          </c:extLst>
        </c:ser>
        <c:ser>
          <c:idx val="1"/>
          <c:order val="1"/>
          <c:tx>
            <c:strRef>
              <c:f>Korstabeller3!$B$104</c:f>
              <c:strCache>
                <c:ptCount val="1"/>
                <c:pt idx="0">
                  <c:v>2 - Ganska troligt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Korstabeller3!$I$102:$L$102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Korstabeller3!$I$104:$L$104</c:f>
              <c:numCache>
                <c:formatCode>0%</c:formatCode>
                <c:ptCount val="4"/>
                <c:pt idx="0">
                  <c:v>5.5555555555555552E-2</c:v>
                </c:pt>
                <c:pt idx="1">
                  <c:v>5.2631578947368418E-2</c:v>
                </c:pt>
                <c:pt idx="2">
                  <c:v>7.5630252100840331E-2</c:v>
                </c:pt>
                <c:pt idx="3">
                  <c:v>6.4456721915285453E-2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1-46E2-A0E7-8F8986F16E74}"/>
            </c:ext>
          </c:extLst>
        </c:ser>
        <c:ser>
          <c:idx val="2"/>
          <c:order val="2"/>
          <c:tx>
            <c:strRef>
              <c:f>Korstabeller3!$B$105</c:f>
              <c:strCache>
                <c:ptCount val="1"/>
                <c:pt idx="0">
                  <c:v>3 - Mycket troligt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Korstabeller3!$I$102:$L$102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Korstabeller3!$I$105:$L$105</c:f>
              <c:numCache>
                <c:formatCode>0%</c:formatCode>
                <c:ptCount val="4"/>
                <c:pt idx="0">
                  <c:v>2.2222222222222223E-2</c:v>
                </c:pt>
                <c:pt idx="1">
                  <c:v>2.6315789473684209E-2</c:v>
                </c:pt>
                <c:pt idx="2">
                  <c:v>3.3613445378151259E-2</c:v>
                </c:pt>
                <c:pt idx="3">
                  <c:v>1.4732965009208104E-2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91-46E2-A0E7-8F8986F16E74}"/>
            </c:ext>
          </c:extLst>
        </c:ser>
        <c:ser>
          <c:idx val="3"/>
          <c:order val="3"/>
          <c:tx>
            <c:strRef>
              <c:f>Korstabeller3!$B$106</c:f>
              <c:strCache>
                <c:ptCount val="1"/>
                <c:pt idx="0">
                  <c:v>4 - Med bestämdhet troligt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Korstabeller3!$I$102:$L$102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Korstabeller3!$I$106:$L$106</c:f>
              <c:numCache>
                <c:formatCode>0%</c:formatCode>
                <c:ptCount val="4"/>
                <c:pt idx="0">
                  <c:v>0</c:v>
                </c:pt>
                <c:pt idx="1">
                  <c:v>1.3157894736842105E-2</c:v>
                </c:pt>
                <c:pt idx="2">
                  <c:v>8.4033613445378148E-3</c:v>
                </c:pt>
                <c:pt idx="3">
                  <c:v>5.5248618784530376E-3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91-46E2-A0E7-8F8986F16E74}"/>
            </c:ext>
          </c:extLst>
        </c:ser>
        <c:ser>
          <c:idx val="4"/>
          <c:order val="4"/>
          <c:tx>
            <c:strRef>
              <c:f>Korstabeller3!$B$107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Korstabeller3!$I$102:$L$102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Korstabeller3!$I$107:$L$107</c:f>
              <c:numCache>
                <c:formatCode>0%</c:formatCode>
                <c:ptCount val="4"/>
                <c:pt idx="0">
                  <c:v>5.5555555555555552E-2</c:v>
                </c:pt>
                <c:pt idx="1">
                  <c:v>9.2105263157894732E-2</c:v>
                </c:pt>
                <c:pt idx="2">
                  <c:v>6.7226890756302518E-2</c:v>
                </c:pt>
                <c:pt idx="3">
                  <c:v>7.550644567219153E-2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91-46E2-A0E7-8F8986F16E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0151568"/>
        <c:axId val="780151896"/>
      </c:barChart>
      <c:catAx>
        <c:axId val="7801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896"/>
        <c:crosses val="autoZero"/>
        <c:auto val="1"/>
        <c:lblAlgn val="ctr"/>
        <c:lblOffset val="100"/>
        <c:noMultiLvlLbl val="0"/>
      </c:catAx>
      <c:valAx>
        <c:axId val="78015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4647119006659"/>
          <c:y val="0.10041448324751641"/>
          <c:w val="0.55859538208925652"/>
          <c:h val="0.781937084960380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82-4652-B162-8DD8A74291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2-4652-B162-8DD8A74291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82-4652-B162-8DD8A74291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82-4652-B162-8DD8A74291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82-4652-B162-8DD8A74291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82-4652-B162-8DD8A74291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382-4652-B162-8DD8A7429179}"/>
              </c:ext>
            </c:extLst>
          </c:dPt>
          <c:dLbls>
            <c:dLbl>
              <c:idx val="0"/>
              <c:layout>
                <c:manualLayout>
                  <c:x val="-3.4085354823686982E-3"/>
                  <c:y val="-1.99362859565302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82-4652-B162-8DD8A7429179}"/>
                </c:ext>
              </c:extLst>
            </c:dLbl>
            <c:dLbl>
              <c:idx val="1"/>
              <c:layout>
                <c:manualLayout>
                  <c:x val="8.2319219463697253E-3"/>
                  <c:y val="-4.26381457031288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82-4652-B162-8DD8A7429179}"/>
                </c:ext>
              </c:extLst>
            </c:dLbl>
            <c:dLbl>
              <c:idx val="2"/>
              <c:layout>
                <c:manualLayout>
                  <c:x val="3.1543373155967953E-2"/>
                  <c:y val="-1.5909512813915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82-4652-B162-8DD8A7429179}"/>
                </c:ext>
              </c:extLst>
            </c:dLbl>
            <c:dLbl>
              <c:idx val="3"/>
              <c:layout>
                <c:manualLayout>
                  <c:x val="4.2961836151822454E-2"/>
                  <c:y val="2.23688510085795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61529431130051"/>
                      <c:h val="9.35803405971033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382-4652-B162-8DD8A7429179}"/>
                </c:ext>
              </c:extLst>
            </c:dLbl>
            <c:dLbl>
              <c:idx val="4"/>
              <c:layout>
                <c:manualLayout>
                  <c:x val="9.3682935048256292E-4"/>
                  <c:y val="9.2042855266314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036380007449"/>
                      <c:h val="0.1659629244843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382-4652-B162-8DD8A7429179}"/>
                </c:ext>
              </c:extLst>
            </c:dLbl>
            <c:dLbl>
              <c:idx val="5"/>
              <c:layout>
                <c:manualLayout>
                  <c:x val="-3.5007649598558441E-2"/>
                  <c:y val="1.96551147645272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82-4652-B162-8DD8A7429179}"/>
                </c:ext>
              </c:extLst>
            </c:dLbl>
            <c:dLbl>
              <c:idx val="6"/>
              <c:layout>
                <c:manualLayout>
                  <c:x val="7.4365093582526187E-2"/>
                  <c:y val="-7.983253487228423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4776869489659"/>
                      <c:h val="9.35803405971033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382-4652-B162-8DD8A7429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Korstabeller3!$B$115:$B$121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Korstabeller3!$C$115:$C$121</c:f>
              <c:numCache>
                <c:formatCode>###0%</c:formatCode>
                <c:ptCount val="7"/>
                <c:pt idx="0">
                  <c:v>9.4202898550724654E-2</c:v>
                </c:pt>
                <c:pt idx="1">
                  <c:v>9.0579710144927536E-2</c:v>
                </c:pt>
                <c:pt idx="2">
                  <c:v>0.18357487922705315</c:v>
                </c:pt>
                <c:pt idx="3">
                  <c:v>0.22705314009661837</c:v>
                </c:pt>
                <c:pt idx="4">
                  <c:v>0.27173913043478259</c:v>
                </c:pt>
                <c:pt idx="5">
                  <c:v>4.1062801932367152E-2</c:v>
                </c:pt>
                <c:pt idx="6">
                  <c:v>9.1787439613526575E-2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82-4652-B162-8DD8A74291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Korstabeller3!$C$132</c:f>
              <c:strCache>
                <c:ptCount val="1"/>
                <c:pt idx="0">
                  <c:v>Ensamföretagare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Korstabeller3!$B$133:$B$139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Korstabeller3!$C$133:$C$139</c:f>
              <c:numCache>
                <c:formatCode>###0%</c:formatCode>
                <c:ptCount val="7"/>
                <c:pt idx="0">
                  <c:v>4.8780487804878049E-3</c:v>
                </c:pt>
                <c:pt idx="1">
                  <c:v>1.4634146341463417E-2</c:v>
                </c:pt>
                <c:pt idx="2">
                  <c:v>3.9024390243902439E-2</c:v>
                </c:pt>
                <c:pt idx="3">
                  <c:v>0.22439024390243906</c:v>
                </c:pt>
                <c:pt idx="4">
                  <c:v>0.45365853658536587</c:v>
                </c:pt>
                <c:pt idx="5">
                  <c:v>0.10731707317073172</c:v>
                </c:pt>
                <c:pt idx="6">
                  <c:v>0.15609756097560976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C-4018-B7AA-78C6E3E6DB61}"/>
            </c:ext>
          </c:extLst>
        </c:ser>
        <c:ser>
          <c:idx val="1"/>
          <c:order val="1"/>
          <c:tx>
            <c:strRef>
              <c:f>Korstabeller3!$D$132</c:f>
              <c:strCache>
                <c:ptCount val="1"/>
                <c:pt idx="0">
                  <c:v>1-5 anställda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Korstabeller3!$B$133:$B$139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Korstabeller3!$D$133:$D$139</c:f>
              <c:numCache>
                <c:formatCode>###0%</c:formatCode>
                <c:ptCount val="7"/>
                <c:pt idx="0">
                  <c:v>2.6936026936026935E-2</c:v>
                </c:pt>
                <c:pt idx="1">
                  <c:v>4.7138047138047139E-2</c:v>
                </c:pt>
                <c:pt idx="2">
                  <c:v>0.19528619528619529</c:v>
                </c:pt>
                <c:pt idx="3">
                  <c:v>0.29292929292929293</c:v>
                </c:pt>
                <c:pt idx="4">
                  <c:v>0.33333333333333326</c:v>
                </c:pt>
                <c:pt idx="5">
                  <c:v>3.0303030303030304E-2</c:v>
                </c:pt>
                <c:pt idx="6">
                  <c:v>7.407407407407407E-2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9C-4018-B7AA-78C6E3E6DB61}"/>
            </c:ext>
          </c:extLst>
        </c:ser>
        <c:ser>
          <c:idx val="2"/>
          <c:order val="2"/>
          <c:tx>
            <c:strRef>
              <c:f>Korstabeller3!$E$132</c:f>
              <c:strCache>
                <c:ptCount val="1"/>
                <c:pt idx="0">
                  <c:v>6-10 anställda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Korstabeller3!$B$133:$B$139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Korstabeller3!$E$133:$E$139</c:f>
              <c:numCache>
                <c:formatCode>###0%</c:formatCode>
                <c:ptCount val="7"/>
                <c:pt idx="0">
                  <c:v>0.12213740458015267</c:v>
                </c:pt>
                <c:pt idx="1">
                  <c:v>0.15267175572519084</c:v>
                </c:pt>
                <c:pt idx="2">
                  <c:v>0.31297709923664124</c:v>
                </c:pt>
                <c:pt idx="3">
                  <c:v>0.22900763358778625</c:v>
                </c:pt>
                <c:pt idx="4">
                  <c:v>0.10687022900763359</c:v>
                </c:pt>
                <c:pt idx="5">
                  <c:v>1.5267175572519083E-2</c:v>
                </c:pt>
                <c:pt idx="6">
                  <c:v>6.1068702290076333E-2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C-4018-B7AA-78C6E3E6DB61}"/>
            </c:ext>
          </c:extLst>
        </c:ser>
        <c:ser>
          <c:idx val="3"/>
          <c:order val="3"/>
          <c:tx>
            <c:strRef>
              <c:f>Korstabeller3!$F$132</c:f>
              <c:strCache>
                <c:ptCount val="1"/>
                <c:pt idx="0">
                  <c:v>Fler än 10 anställda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Korstabeller3!$B$133:$B$139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Korstabeller3!$F$133:$F$139</c:f>
              <c:numCache>
                <c:formatCode>###0%</c:formatCode>
                <c:ptCount val="7"/>
                <c:pt idx="0">
                  <c:v>0.27604166666666669</c:v>
                </c:pt>
                <c:pt idx="1">
                  <c:v>0.19270833333333337</c:v>
                </c:pt>
                <c:pt idx="2">
                  <c:v>0.22916666666666663</c:v>
                </c:pt>
                <c:pt idx="3">
                  <c:v>0.125</c:v>
                </c:pt>
                <c:pt idx="4">
                  <c:v>9.8958333333333315E-2</c:v>
                </c:pt>
                <c:pt idx="5">
                  <c:v>5.2083333333333322E-3</c:v>
                </c:pt>
                <c:pt idx="6">
                  <c:v>7.2916666666666671E-2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9C-4018-B7AA-78C6E3E6D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0151568"/>
        <c:axId val="780151896"/>
      </c:barChart>
      <c:catAx>
        <c:axId val="7801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896"/>
        <c:crosses val="autoZero"/>
        <c:auto val="1"/>
        <c:lblAlgn val="ctr"/>
        <c:lblOffset val="100"/>
        <c:noMultiLvlLbl val="0"/>
      </c:catAx>
      <c:valAx>
        <c:axId val="78015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Elpriser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Korstabeller3!$C$152</c:f>
              <c:strCache>
                <c:ptCount val="1"/>
                <c:pt idx="0">
                  <c:v>Småland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Korstabeller3!$B$153:$B$156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Korstabeller3!$C$153:$C$156</c:f>
              <c:numCache>
                <c:formatCode>###0%</c:formatCode>
                <c:ptCount val="4"/>
                <c:pt idx="0">
                  <c:v>0.10967741935483871</c:v>
                </c:pt>
                <c:pt idx="1">
                  <c:v>0.21935483870967742</c:v>
                </c:pt>
                <c:pt idx="2">
                  <c:v>0.24516129032258063</c:v>
                </c:pt>
                <c:pt idx="3">
                  <c:v>0.41290322580645161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D-45D0-8476-97ED85233C73}"/>
            </c:ext>
          </c:extLst>
        </c:ser>
        <c:ser>
          <c:idx val="1"/>
          <c:order val="1"/>
          <c:tx>
            <c:strRef>
              <c:f>Korstabeller3!$D$152</c:f>
              <c:strCache>
                <c:ptCount val="1"/>
                <c:pt idx="0">
                  <c:v>Västra Götaland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Korstabeller3!$B$153:$B$156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Korstabeller3!$D$153:$D$156</c:f>
              <c:numCache>
                <c:formatCode>###0%</c:formatCode>
                <c:ptCount val="4"/>
                <c:pt idx="0">
                  <c:v>9.0379008746355682E-2</c:v>
                </c:pt>
                <c:pt idx="1">
                  <c:v>0.27405247813411077</c:v>
                </c:pt>
                <c:pt idx="2">
                  <c:v>0.25947521865889212</c:v>
                </c:pt>
                <c:pt idx="3">
                  <c:v>0.37609329446064138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D-45D0-8476-97ED85233C73}"/>
            </c:ext>
          </c:extLst>
        </c:ser>
        <c:ser>
          <c:idx val="2"/>
          <c:order val="2"/>
          <c:tx>
            <c:strRef>
              <c:f>Korstabeller3!$E$152</c:f>
              <c:strCache>
                <c:ptCount val="1"/>
                <c:pt idx="0">
                  <c:v>Stockholm-mälardalen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Korstabeller3!$B$153:$B$156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Korstabeller3!$E$153:$E$156</c:f>
              <c:numCache>
                <c:formatCode>###0%</c:formatCode>
                <c:ptCount val="4"/>
                <c:pt idx="0">
                  <c:v>0.17868338557993732</c:v>
                </c:pt>
                <c:pt idx="1">
                  <c:v>0.31034482758620691</c:v>
                </c:pt>
                <c:pt idx="2">
                  <c:v>0.2476489028213166</c:v>
                </c:pt>
                <c:pt idx="3">
                  <c:v>0.25391849529780564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D-45D0-8476-97ED85233C73}"/>
            </c:ext>
          </c:extLst>
        </c:ser>
        <c:ser>
          <c:idx val="3"/>
          <c:order val="3"/>
          <c:tx>
            <c:strRef>
              <c:f>Korstabeller3!$F$152</c:f>
              <c:strCache>
                <c:ptCount val="1"/>
                <c:pt idx="0">
                  <c:v>Mellansverige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Korstabeller3!$B$153:$B$156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Korstabeller3!$F$153:$F$156</c:f>
              <c:numCache>
                <c:formatCode>###0%</c:formatCode>
                <c:ptCount val="4"/>
                <c:pt idx="0">
                  <c:v>0.12121212121212122</c:v>
                </c:pt>
                <c:pt idx="1">
                  <c:v>0.25757575757575757</c:v>
                </c:pt>
                <c:pt idx="2">
                  <c:v>0.27272727272727271</c:v>
                </c:pt>
                <c:pt idx="3">
                  <c:v>0.34848484848484851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6D-45D0-8476-97ED85233C73}"/>
            </c:ext>
          </c:extLst>
        </c:ser>
        <c:ser>
          <c:idx val="4"/>
          <c:order val="4"/>
          <c:tx>
            <c:strRef>
              <c:f>Korstabeller3!$G$152</c:f>
              <c:strCache>
                <c:ptCount val="1"/>
                <c:pt idx="0">
                  <c:v>Östergötland-Gotland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Korstabeller3!$B$153:$B$156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Korstabeller3!$G$153:$G$156</c:f>
              <c:numCache>
                <c:formatCode>###0%</c:formatCode>
                <c:ptCount val="4"/>
                <c:pt idx="0">
                  <c:v>6.7567567567567571E-2</c:v>
                </c:pt>
                <c:pt idx="1">
                  <c:v>0.30180180180180183</c:v>
                </c:pt>
                <c:pt idx="2">
                  <c:v>0.28378378378378377</c:v>
                </c:pt>
                <c:pt idx="3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6D-45D0-8476-97ED85233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5310096"/>
        <c:axId val="1095311080"/>
      </c:barChart>
      <c:catAx>
        <c:axId val="109531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1080"/>
        <c:crosses val="autoZero"/>
        <c:auto val="1"/>
        <c:lblAlgn val="ctr"/>
        <c:lblOffset val="100"/>
        <c:noMultiLvlLbl val="0"/>
      </c:catAx>
      <c:valAx>
        <c:axId val="109531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Drivmedelspriser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Korstabeller3!$C$152</c:f>
              <c:strCache>
                <c:ptCount val="1"/>
                <c:pt idx="0">
                  <c:v>Småland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Korstabeller3!$B$158:$B$161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Korstabeller3!$C$158:$C$161</c:f>
              <c:numCache>
                <c:formatCode>###0%</c:formatCode>
                <c:ptCount val="4"/>
                <c:pt idx="0">
                  <c:v>9.0322580645161285E-2</c:v>
                </c:pt>
                <c:pt idx="1">
                  <c:v>0.2129032258064516</c:v>
                </c:pt>
                <c:pt idx="2">
                  <c:v>0.29677419354838708</c:v>
                </c:pt>
                <c:pt idx="3">
                  <c:v>0.39354838709677425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8-42F7-B01F-9A3A0E1DE8A7}"/>
            </c:ext>
          </c:extLst>
        </c:ser>
        <c:ser>
          <c:idx val="1"/>
          <c:order val="1"/>
          <c:tx>
            <c:strRef>
              <c:f>Korstabeller3!$D$152</c:f>
              <c:strCache>
                <c:ptCount val="1"/>
                <c:pt idx="0">
                  <c:v>Västra Götaland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Korstabeller3!$B$158:$B$161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Korstabeller3!$D$158:$D$161</c:f>
              <c:numCache>
                <c:formatCode>###0%</c:formatCode>
                <c:ptCount val="4"/>
                <c:pt idx="0">
                  <c:v>4.9562682215743441E-2</c:v>
                </c:pt>
                <c:pt idx="1">
                  <c:v>0.21865889212827988</c:v>
                </c:pt>
                <c:pt idx="2">
                  <c:v>0.28862973760932947</c:v>
                </c:pt>
                <c:pt idx="3">
                  <c:v>0.43731778425655976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8-42F7-B01F-9A3A0E1DE8A7}"/>
            </c:ext>
          </c:extLst>
        </c:ser>
        <c:ser>
          <c:idx val="2"/>
          <c:order val="2"/>
          <c:tx>
            <c:strRef>
              <c:f>Korstabeller3!$E$152</c:f>
              <c:strCache>
                <c:ptCount val="1"/>
                <c:pt idx="0">
                  <c:v>Stockholm-mälardalen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Korstabeller3!$B$158:$B$161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Korstabeller3!$E$158:$E$161</c:f>
              <c:numCache>
                <c:formatCode>###0%</c:formatCode>
                <c:ptCount val="4"/>
                <c:pt idx="0">
                  <c:v>0.10344827586206896</c:v>
                </c:pt>
                <c:pt idx="1">
                  <c:v>0.28213166144200624</c:v>
                </c:pt>
                <c:pt idx="2">
                  <c:v>0.26332288401253917</c:v>
                </c:pt>
                <c:pt idx="3">
                  <c:v>0.34796238244514105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8-42F7-B01F-9A3A0E1DE8A7}"/>
            </c:ext>
          </c:extLst>
        </c:ser>
        <c:ser>
          <c:idx val="3"/>
          <c:order val="3"/>
          <c:tx>
            <c:strRef>
              <c:f>Korstabeller3!$F$152</c:f>
              <c:strCache>
                <c:ptCount val="1"/>
                <c:pt idx="0">
                  <c:v>Mellansverige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Korstabeller3!$B$158:$B$161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Korstabeller3!$F$158:$F$161</c:f>
              <c:numCache>
                <c:formatCode>###0%</c:formatCode>
                <c:ptCount val="4"/>
                <c:pt idx="0">
                  <c:v>6.8181818181818177E-2</c:v>
                </c:pt>
                <c:pt idx="1">
                  <c:v>0.23484848484848483</c:v>
                </c:pt>
                <c:pt idx="2">
                  <c:v>0.29545454545454547</c:v>
                </c:pt>
                <c:pt idx="3">
                  <c:v>0.40151515151515149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18-42F7-B01F-9A3A0E1DE8A7}"/>
            </c:ext>
          </c:extLst>
        </c:ser>
        <c:ser>
          <c:idx val="4"/>
          <c:order val="4"/>
          <c:tx>
            <c:strRef>
              <c:f>Korstabeller3!$G$152</c:f>
              <c:strCache>
                <c:ptCount val="1"/>
                <c:pt idx="0">
                  <c:v>Östergötland-Gotland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Korstabeller3!$B$158:$B$161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Korstabeller3!$G$158:$G$161</c:f>
              <c:numCache>
                <c:formatCode>###0%</c:formatCode>
                <c:ptCount val="4"/>
                <c:pt idx="0">
                  <c:v>7.2072072072072071E-2</c:v>
                </c:pt>
                <c:pt idx="1">
                  <c:v>0.19369369369369369</c:v>
                </c:pt>
                <c:pt idx="2">
                  <c:v>0.30180180180180183</c:v>
                </c:pt>
                <c:pt idx="3">
                  <c:v>0.4324324324324324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8-42F7-B01F-9A3A0E1DE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5310096"/>
        <c:axId val="1095311080"/>
      </c:barChart>
      <c:catAx>
        <c:axId val="109531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1080"/>
        <c:crosses val="autoZero"/>
        <c:auto val="1"/>
        <c:lblAlgn val="ctr"/>
        <c:lblOffset val="100"/>
        <c:noMultiLvlLbl val="0"/>
      </c:catAx>
      <c:valAx>
        <c:axId val="109531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Korstabeller3!$C$152</c:f>
              <c:strCache>
                <c:ptCount val="1"/>
                <c:pt idx="0">
                  <c:v>Småland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Korstabeller3!$B$163:$B$167</c:f>
              <c:strCache>
                <c:ptCount val="5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  <c:pt idx="4">
                  <c:v>Vet ej/avstår</c:v>
                </c:pt>
              </c:strCache>
            </c:strRef>
          </c:cat>
          <c:val>
            <c:numRef>
              <c:f>Korstabeller3!$C$163:$C$167</c:f>
              <c:numCache>
                <c:formatCode>###0%</c:formatCode>
                <c:ptCount val="5"/>
                <c:pt idx="0">
                  <c:v>1.935483870967742E-2</c:v>
                </c:pt>
                <c:pt idx="1">
                  <c:v>0.26451612903225807</c:v>
                </c:pt>
                <c:pt idx="2">
                  <c:v>0.38064516129032255</c:v>
                </c:pt>
                <c:pt idx="3">
                  <c:v>0.30967741935483872</c:v>
                </c:pt>
                <c:pt idx="4">
                  <c:v>2.5806451612903226E-2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2-4C9A-93FC-9FDACF2DC219}"/>
            </c:ext>
          </c:extLst>
        </c:ser>
        <c:ser>
          <c:idx val="1"/>
          <c:order val="1"/>
          <c:tx>
            <c:strRef>
              <c:f>Korstabeller3!$D$152</c:f>
              <c:strCache>
                <c:ptCount val="1"/>
                <c:pt idx="0">
                  <c:v>Västra Götaland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Korstabeller3!$B$163:$B$167</c:f>
              <c:strCache>
                <c:ptCount val="5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  <c:pt idx="4">
                  <c:v>Vet ej/avstår</c:v>
                </c:pt>
              </c:strCache>
            </c:strRef>
          </c:cat>
          <c:val>
            <c:numRef>
              <c:f>Korstabeller3!$D$163:$D$167</c:f>
              <c:numCache>
                <c:formatCode>###0%</c:formatCode>
                <c:ptCount val="5"/>
                <c:pt idx="0">
                  <c:v>2.9154518950437316E-2</c:v>
                </c:pt>
                <c:pt idx="1">
                  <c:v>0.26239067055393583</c:v>
                </c:pt>
                <c:pt idx="2">
                  <c:v>0.40524781341107874</c:v>
                </c:pt>
                <c:pt idx="3">
                  <c:v>0.28279883381924198</c:v>
                </c:pt>
                <c:pt idx="4">
                  <c:v>2.0408163265306124E-2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2-4C9A-93FC-9FDACF2DC219}"/>
            </c:ext>
          </c:extLst>
        </c:ser>
        <c:ser>
          <c:idx val="2"/>
          <c:order val="2"/>
          <c:tx>
            <c:strRef>
              <c:f>Korstabeller3!$E$152</c:f>
              <c:strCache>
                <c:ptCount val="1"/>
                <c:pt idx="0">
                  <c:v>Stockholm-mälardalen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Korstabeller3!$B$163:$B$167</c:f>
              <c:strCache>
                <c:ptCount val="5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  <c:pt idx="4">
                  <c:v>Vet ej/avstår</c:v>
                </c:pt>
              </c:strCache>
            </c:strRef>
          </c:cat>
          <c:val>
            <c:numRef>
              <c:f>Korstabeller3!$E$163:$E$167</c:f>
              <c:numCache>
                <c:formatCode>###0%</c:formatCode>
                <c:ptCount val="5"/>
                <c:pt idx="0">
                  <c:v>4.3887147335423198E-2</c:v>
                </c:pt>
                <c:pt idx="1">
                  <c:v>0.2507836990595611</c:v>
                </c:pt>
                <c:pt idx="2">
                  <c:v>0.36677115987460818</c:v>
                </c:pt>
                <c:pt idx="3">
                  <c:v>0.30407523510971785</c:v>
                </c:pt>
                <c:pt idx="4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92-4C9A-93FC-9FDACF2DC219}"/>
            </c:ext>
          </c:extLst>
        </c:ser>
        <c:ser>
          <c:idx val="3"/>
          <c:order val="3"/>
          <c:tx>
            <c:strRef>
              <c:f>Korstabeller3!$F$152</c:f>
              <c:strCache>
                <c:ptCount val="1"/>
                <c:pt idx="0">
                  <c:v>Mellansverige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Korstabeller3!$B$163:$B$167</c:f>
              <c:strCache>
                <c:ptCount val="5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  <c:pt idx="4">
                  <c:v>Vet ej/avstår</c:v>
                </c:pt>
              </c:strCache>
            </c:strRef>
          </c:cat>
          <c:val>
            <c:numRef>
              <c:f>Korstabeller3!$F$163:$F$167</c:f>
              <c:numCache>
                <c:formatCode>###0%</c:formatCode>
                <c:ptCount val="5"/>
                <c:pt idx="0">
                  <c:v>7.575757575757576E-3</c:v>
                </c:pt>
                <c:pt idx="1">
                  <c:v>0.23484848484848483</c:v>
                </c:pt>
                <c:pt idx="2">
                  <c:v>0.40151515151515149</c:v>
                </c:pt>
                <c:pt idx="3">
                  <c:v>0.31060606060606061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92-4C9A-93FC-9FDACF2DC219}"/>
            </c:ext>
          </c:extLst>
        </c:ser>
        <c:ser>
          <c:idx val="4"/>
          <c:order val="4"/>
          <c:tx>
            <c:strRef>
              <c:f>Korstabeller3!$G$152</c:f>
              <c:strCache>
                <c:ptCount val="1"/>
                <c:pt idx="0">
                  <c:v>Östergötland-Gotland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Korstabeller3!$B$163:$B$167</c:f>
              <c:strCache>
                <c:ptCount val="5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  <c:pt idx="4">
                  <c:v>Vet ej/avstår</c:v>
                </c:pt>
              </c:strCache>
            </c:strRef>
          </c:cat>
          <c:val>
            <c:numRef>
              <c:f>Korstabeller3!$G$163:$G$167</c:f>
              <c:numCache>
                <c:formatCode>###0%</c:formatCode>
                <c:ptCount val="5"/>
                <c:pt idx="0">
                  <c:v>9.0090090090090089E-3</c:v>
                </c:pt>
                <c:pt idx="1">
                  <c:v>0.23423423423423423</c:v>
                </c:pt>
                <c:pt idx="2">
                  <c:v>0.3603603603603604</c:v>
                </c:pt>
                <c:pt idx="3">
                  <c:v>0.35135135135135137</c:v>
                </c:pt>
                <c:pt idx="4">
                  <c:v>4.504504504504505E-2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92-4C9A-93FC-9FDACF2DC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5310096"/>
        <c:axId val="1095311080"/>
      </c:barChart>
      <c:catAx>
        <c:axId val="109531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1080"/>
        <c:crosses val="autoZero"/>
        <c:auto val="1"/>
        <c:lblAlgn val="ctr"/>
        <c:lblOffset val="100"/>
        <c:noMultiLvlLbl val="0"/>
      </c:catAx>
      <c:valAx>
        <c:axId val="109531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 dirty="0"/>
              <a:t>Hur mycket högre uppskattar du att kostnaderna, påverkade av inflationen, el- och drivmedelspriserna 2022, blir i ditt företag? I jämförelse med tidigare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Korstabeller3!$B$206</c:f>
              <c:strCache>
                <c:ptCount val="1"/>
                <c:pt idx="0">
                  <c:v>Småland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Korstabeller3!$A$207:$A$213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Korstabeller3!$B$207:$B$213</c:f>
              <c:numCache>
                <c:formatCode>###0%</c:formatCode>
                <c:ptCount val="7"/>
                <c:pt idx="0">
                  <c:v>0.14838709677419354</c:v>
                </c:pt>
                <c:pt idx="1">
                  <c:v>0.10967741935483871</c:v>
                </c:pt>
                <c:pt idx="2">
                  <c:v>0.18709677419354839</c:v>
                </c:pt>
                <c:pt idx="3">
                  <c:v>0.21935483870967742</c:v>
                </c:pt>
                <c:pt idx="4">
                  <c:v>0.20645161290322581</c:v>
                </c:pt>
                <c:pt idx="5">
                  <c:v>1.935483870967742E-2</c:v>
                </c:pt>
                <c:pt idx="6">
                  <c:v>0.10967741935483871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C-4879-AE96-131CD977DD9A}"/>
            </c:ext>
          </c:extLst>
        </c:ser>
        <c:ser>
          <c:idx val="1"/>
          <c:order val="1"/>
          <c:tx>
            <c:strRef>
              <c:f>Korstabeller3!$C$206</c:f>
              <c:strCache>
                <c:ptCount val="1"/>
                <c:pt idx="0">
                  <c:v>Västra Götaland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Korstabeller3!$A$207:$A$213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Korstabeller3!$C$207:$C$213</c:f>
              <c:numCache>
                <c:formatCode>###0%</c:formatCode>
                <c:ptCount val="7"/>
                <c:pt idx="0">
                  <c:v>0.12</c:v>
                </c:pt>
                <c:pt idx="1">
                  <c:v>0.11</c:v>
                </c:pt>
                <c:pt idx="2">
                  <c:v>0.19</c:v>
                </c:pt>
                <c:pt idx="3">
                  <c:v>0.31</c:v>
                </c:pt>
                <c:pt idx="4">
                  <c:v>0.22</c:v>
                </c:pt>
                <c:pt idx="5">
                  <c:v>0.04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C-4879-AE96-131CD977DD9A}"/>
            </c:ext>
          </c:extLst>
        </c:ser>
        <c:ser>
          <c:idx val="2"/>
          <c:order val="2"/>
          <c:tx>
            <c:strRef>
              <c:f>Korstabeller3!$D$206</c:f>
              <c:strCache>
                <c:ptCount val="1"/>
                <c:pt idx="0">
                  <c:v>Stockholm-mälardalen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Korstabeller3!$A$207:$A$213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Korstabeller3!$D$207:$D$213</c:f>
              <c:numCache>
                <c:formatCode>###0%</c:formatCode>
                <c:ptCount val="7"/>
                <c:pt idx="0">
                  <c:v>7.2100313479623826E-2</c:v>
                </c:pt>
                <c:pt idx="1">
                  <c:v>6.8965517241379309E-2</c:v>
                </c:pt>
                <c:pt idx="2">
                  <c:v>0.18181818181818182</c:v>
                </c:pt>
                <c:pt idx="3">
                  <c:v>0.22570532915360503</c:v>
                </c:pt>
                <c:pt idx="4">
                  <c:v>0.30721003134796238</c:v>
                </c:pt>
                <c:pt idx="5">
                  <c:v>6.5830721003134793E-2</c:v>
                </c:pt>
                <c:pt idx="6">
                  <c:v>7.8369905956112859E-2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C-4879-AE96-131CD977DD9A}"/>
            </c:ext>
          </c:extLst>
        </c:ser>
        <c:ser>
          <c:idx val="3"/>
          <c:order val="3"/>
          <c:tx>
            <c:strRef>
              <c:f>Korstabeller3!$E$206</c:f>
              <c:strCache>
                <c:ptCount val="1"/>
                <c:pt idx="0">
                  <c:v>Mellansverige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Korstabeller3!$A$207:$A$213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Korstabeller3!$E$207:$E$213</c:f>
              <c:numCache>
                <c:formatCode>###0%</c:formatCode>
                <c:ptCount val="7"/>
                <c:pt idx="0">
                  <c:v>9.0909090909090912E-2</c:v>
                </c:pt>
                <c:pt idx="1">
                  <c:v>9.8484848484848481E-2</c:v>
                </c:pt>
                <c:pt idx="2">
                  <c:v>0.19696969696969696</c:v>
                </c:pt>
                <c:pt idx="3">
                  <c:v>0.25757575757575757</c:v>
                </c:pt>
                <c:pt idx="4">
                  <c:v>0.2196969696969697</c:v>
                </c:pt>
                <c:pt idx="5">
                  <c:v>3.0303030303030304E-2</c:v>
                </c:pt>
                <c:pt idx="6">
                  <c:v>0.10606060606060605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CC-4879-AE96-131CD977DD9A}"/>
            </c:ext>
          </c:extLst>
        </c:ser>
        <c:ser>
          <c:idx val="4"/>
          <c:order val="4"/>
          <c:tx>
            <c:strRef>
              <c:f>Korstabeller3!$F$206</c:f>
              <c:strCache>
                <c:ptCount val="1"/>
                <c:pt idx="0">
                  <c:v>Östergötland-Gotland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Korstabeller3!$A$207:$A$213</c:f>
              <c:strCache>
                <c:ptCount val="7"/>
                <c:pt idx="0">
                  <c:v>1 000 000 kr eller högre</c:v>
                </c:pt>
                <c:pt idx="1">
                  <c:v>500 000 kr - 999 999 kr</c:v>
                </c:pt>
                <c:pt idx="2">
                  <c:v>200 000 kr - 499 999 kr</c:v>
                </c:pt>
                <c:pt idx="3">
                  <c:v>50 000 kr - 199 999 kr</c:v>
                </c:pt>
                <c:pt idx="4">
                  <c:v>Lägre än 50 000 kr</c:v>
                </c:pt>
                <c:pt idx="5">
                  <c:v>Inga högre kostnader 2022</c:v>
                </c:pt>
                <c:pt idx="6">
                  <c:v>Vet ej/ingen åsikt</c:v>
                </c:pt>
              </c:strCache>
            </c:strRef>
          </c:cat>
          <c:val>
            <c:numRef>
              <c:f>Korstabeller3!$F$207:$F$213</c:f>
              <c:numCache>
                <c:formatCode>###0%</c:formatCode>
                <c:ptCount val="7"/>
                <c:pt idx="0">
                  <c:v>9.00900900900901E-2</c:v>
                </c:pt>
                <c:pt idx="1">
                  <c:v>0.1036036036036036</c:v>
                </c:pt>
                <c:pt idx="2">
                  <c:v>0.17567567567567569</c:v>
                </c:pt>
                <c:pt idx="3">
                  <c:v>0.2162162162162162</c:v>
                </c:pt>
                <c:pt idx="4">
                  <c:v>0.29729729729729731</c:v>
                </c:pt>
                <c:pt idx="5">
                  <c:v>2.7027027027027025E-2</c:v>
                </c:pt>
                <c:pt idx="6">
                  <c:v>9.00900900900901E-2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C-4879-AE96-131CD977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5310096"/>
        <c:axId val="1095311080"/>
      </c:barChart>
      <c:catAx>
        <c:axId val="109531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1080"/>
        <c:crosses val="autoZero"/>
        <c:auto val="1"/>
        <c:lblAlgn val="ctr"/>
        <c:lblOffset val="100"/>
        <c:noMultiLvlLbl val="0"/>
      </c:catAx>
      <c:valAx>
        <c:axId val="109531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953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Korstabeller4!$A$2</c:f>
              <c:strCache>
                <c:ptCount val="1"/>
                <c:pt idx="0">
                  <c:v>Påverkar inte alls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350688418016049E-3"/>
                  <c:y val="6.8935794178345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B8-48B6-851A-4D8B19BF5196}"/>
                </c:ext>
              </c:extLst>
            </c:dLbl>
            <c:dLbl>
              <c:idx val="3"/>
              <c:layout>
                <c:manualLayout>
                  <c:x val="7.350688418016049E-3"/>
                  <c:y val="-6.893579417834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B8-48B6-851A-4D8B19BF5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Korstabeller4!$B$1:$E$1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Korstabeller4!$B$2:$E$2</c:f>
              <c:numCache>
                <c:formatCode>0%</c:formatCode>
                <c:ptCount val="4"/>
                <c:pt idx="0">
                  <c:v>0.17</c:v>
                </c:pt>
                <c:pt idx="1">
                  <c:v>0.05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8-48B6-851A-4D8B19BF5196}"/>
            </c:ext>
          </c:extLst>
        </c:ser>
        <c:ser>
          <c:idx val="1"/>
          <c:order val="1"/>
          <c:tx>
            <c:strRef>
              <c:f>Korstabeller4!$A$3</c:f>
              <c:strCache>
                <c:ptCount val="1"/>
                <c:pt idx="0">
                  <c:v>Påverkar lite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Korstabeller4!$B$1:$E$1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Korstabeller4!$B$3:$E$3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0.22</c:v>
                </c:pt>
                <c:pt idx="2">
                  <c:v>0.21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8-48B6-851A-4D8B19BF5196}"/>
            </c:ext>
          </c:extLst>
        </c:ser>
        <c:ser>
          <c:idx val="2"/>
          <c:order val="2"/>
          <c:tx>
            <c:strRef>
              <c:f>Korstabeller4!$A$4</c:f>
              <c:strCache>
                <c:ptCount val="1"/>
                <c:pt idx="0">
                  <c:v>Kännbar påverkan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Korstabeller4!$B$1:$E$1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Korstabeller4!$B$4:$E$4</c:f>
              <c:numCache>
                <c:formatCode>0%</c:formatCode>
                <c:ptCount val="4"/>
                <c:pt idx="0">
                  <c:v>0.24</c:v>
                </c:pt>
                <c:pt idx="1">
                  <c:v>0.27</c:v>
                </c:pt>
                <c:pt idx="2">
                  <c:v>0.26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8-48B6-851A-4D8B19BF5196}"/>
            </c:ext>
          </c:extLst>
        </c:ser>
        <c:ser>
          <c:idx val="3"/>
          <c:order val="3"/>
          <c:tx>
            <c:strRef>
              <c:f>Korstabeller4!$A$5</c:f>
              <c:strCache>
                <c:ptCount val="1"/>
                <c:pt idx="0">
                  <c:v>Mycket kännbar påverkan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Korstabeller4!$B$1:$E$1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Korstabeller4!$B$5:$E$5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0.46</c:v>
                </c:pt>
                <c:pt idx="2">
                  <c:v>0.5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8-48B6-851A-4D8B19BF5196}"/>
            </c:ext>
          </c:extLst>
        </c:ser>
        <c:ser>
          <c:idx val="4"/>
          <c:order val="4"/>
          <c:tx>
            <c:strRef>
              <c:f>Korstabeller4!$A$6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6753442090080468E-2"/>
                  <c:y val="-3.44678970891725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B8-48B6-851A-4D8B19BF51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B8-48B6-851A-4D8B19BF519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B8-48B6-851A-4D8B19BF519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B8-48B6-851A-4D8B19BF5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Korstabeller4!$B$1:$E$1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Korstabeller4!$B$6:$E$6</c:f>
              <c:numCache>
                <c:formatCode>0%</c:formatCode>
                <c:ptCount val="4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B8-48B6-851A-4D8B19BF51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0560960"/>
        <c:axId val="880558336"/>
      </c:barChart>
      <c:catAx>
        <c:axId val="88056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558336"/>
        <c:crosses val="autoZero"/>
        <c:auto val="1"/>
        <c:lblAlgn val="ctr"/>
        <c:lblOffset val="100"/>
        <c:noMultiLvlLbl val="0"/>
      </c:catAx>
      <c:valAx>
        <c:axId val="88055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5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C-4780-B8B0-81296ABC972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C-4780-B8B0-81296ABC972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C-4780-B8B0-81296ABC97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C-4780-B8B0-81296ABC972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31C-4780-B8B0-81296ABC9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Diagram3!$B$9:$B$12</c:f>
              <c:strCache>
                <c:ptCount val="4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</c:strCache>
            </c:strRef>
          </c:cat>
          <c:val>
            <c:numRef>
              <c:f>Diagram3!$C$9:$C$12</c:f>
              <c:numCache>
                <c:formatCode>###0%</c:formatCode>
                <c:ptCount val="4"/>
                <c:pt idx="0">
                  <c:v>7.6003415883859948E-2</c:v>
                </c:pt>
                <c:pt idx="1">
                  <c:v>0.23228010247651579</c:v>
                </c:pt>
                <c:pt idx="2">
                  <c:v>0.28608027327070878</c:v>
                </c:pt>
                <c:pt idx="3">
                  <c:v>0.40222032450896672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1C-4780-B8B0-81296ABC97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Korstabeller3!$B$12</c:f>
              <c:strCache>
                <c:ptCount val="1"/>
                <c:pt idx="0">
                  <c:v>1 - Påverkar inte alls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7.3506884180160933E-3"/>
                  <c:y val="3.4467897089172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75-4EEE-A46D-1D63FF674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Korstabeller3!$C$11:$G$11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Korstabeller3!$C$12:$G$12</c:f>
              <c:numCache>
                <c:formatCode>###0%</c:formatCode>
                <c:ptCount val="5"/>
                <c:pt idx="0">
                  <c:v>0.12177121771217711</c:v>
                </c:pt>
                <c:pt idx="1">
                  <c:v>7.6009501187648459E-2</c:v>
                </c:pt>
                <c:pt idx="2">
                  <c:v>6.2146892655367235E-2</c:v>
                </c:pt>
                <c:pt idx="3">
                  <c:v>4.3999999999999997E-2</c:v>
                </c:pt>
                <c:pt idx="4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5-4EEE-A46D-1D63FF674517}"/>
            </c:ext>
          </c:extLst>
        </c:ser>
        <c:ser>
          <c:idx val="1"/>
          <c:order val="1"/>
          <c:tx>
            <c:strRef>
              <c:f>Korstabeller3!$B$13</c:f>
              <c:strCache>
                <c:ptCount val="1"/>
                <c:pt idx="0">
                  <c:v>2 - Påverkar lite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Korstabeller3!$C$11:$G$11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Korstabeller3!$C$13:$G$13</c:f>
              <c:numCache>
                <c:formatCode>###0%</c:formatCode>
                <c:ptCount val="5"/>
                <c:pt idx="0">
                  <c:v>0.2988929889298893</c:v>
                </c:pt>
                <c:pt idx="1">
                  <c:v>0.22327790973871731</c:v>
                </c:pt>
                <c:pt idx="2">
                  <c:v>0.22598870056497178</c:v>
                </c:pt>
                <c:pt idx="3">
                  <c:v>0.20399999999999999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5-4EEE-A46D-1D63FF674517}"/>
            </c:ext>
          </c:extLst>
        </c:ser>
        <c:ser>
          <c:idx val="2"/>
          <c:order val="2"/>
          <c:tx>
            <c:strRef>
              <c:f>Korstabeller3!$B$14</c:f>
              <c:strCache>
                <c:ptCount val="1"/>
                <c:pt idx="0">
                  <c:v>3 - Kännbar påverkan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Korstabeller3!$C$11:$G$11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Korstabeller3!$C$14:$G$14</c:f>
              <c:numCache>
                <c:formatCode>###0%</c:formatCode>
                <c:ptCount val="5"/>
                <c:pt idx="0">
                  <c:v>0.28413284132841327</c:v>
                </c:pt>
                <c:pt idx="1">
                  <c:v>0.29216152019002373</c:v>
                </c:pt>
                <c:pt idx="2">
                  <c:v>0.29378531073446329</c:v>
                </c:pt>
                <c:pt idx="3">
                  <c:v>0.28000000000000003</c:v>
                </c:pt>
                <c:pt idx="4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75-4EEE-A46D-1D63FF674517}"/>
            </c:ext>
          </c:extLst>
        </c:ser>
        <c:ser>
          <c:idx val="3"/>
          <c:order val="3"/>
          <c:tx>
            <c:strRef>
              <c:f>Korstabeller3!$B$15</c:f>
              <c:strCache>
                <c:ptCount val="1"/>
                <c:pt idx="0">
                  <c:v>4 - Mycket kännbar påverkan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Korstabeller3!$C$11:$G$11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Korstabeller3!$C$15:$G$15</c:f>
              <c:numCache>
                <c:formatCode>###0%</c:formatCode>
                <c:ptCount val="5"/>
                <c:pt idx="0">
                  <c:v>0.28413284132841327</c:v>
                </c:pt>
                <c:pt idx="1">
                  <c:v>0.40617577197149646</c:v>
                </c:pt>
                <c:pt idx="2">
                  <c:v>0.41807909604519772</c:v>
                </c:pt>
                <c:pt idx="3">
                  <c:v>0.47199999999999998</c:v>
                </c:pt>
                <c:pt idx="4">
                  <c:v>0.56666666666666665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75-4EEE-A46D-1D63FF674517}"/>
            </c:ext>
          </c:extLst>
        </c:ser>
        <c:ser>
          <c:idx val="4"/>
          <c:order val="4"/>
          <c:tx>
            <c:strRef>
              <c:f>Korstabeller3!$B$16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43032126174084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75-4EEE-A46D-1D63FF67451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75-4EEE-A46D-1D63FF67451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75-4EEE-A46D-1D63FF67451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75-4EEE-A46D-1D63FF6745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75-4EEE-A46D-1D63FF674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Korstabeller3!$C$11:$G$11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Korstabeller3!$C$16:$G$16</c:f>
              <c:numCache>
                <c:formatCode>###0%</c:formatCode>
                <c:ptCount val="5"/>
                <c:pt idx="0">
                  <c:v>1.107011070110701E-2</c:v>
                </c:pt>
                <c:pt idx="1">
                  <c:v>2.3752969121140144E-3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75-4EEE-A46D-1D63FF6745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0560960"/>
        <c:axId val="880558336"/>
      </c:barChart>
      <c:catAx>
        <c:axId val="88056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558336"/>
        <c:crosses val="autoZero"/>
        <c:auto val="1"/>
        <c:lblAlgn val="ctr"/>
        <c:lblOffset val="100"/>
        <c:noMultiLvlLbl val="0"/>
      </c:catAx>
      <c:valAx>
        <c:axId val="88055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5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89-4FE4-AB6E-8F1F2E65CB2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89-4FE4-AB6E-8F1F2E65CB2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89-4FE4-AB6E-8F1F2E65CB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89-4FE4-AB6E-8F1F2E65CB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89-4FE4-AB6E-8F1F2E65CB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89-4FE4-AB6E-8F1F2E65CB2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B89-4FE4-AB6E-8F1F2E65CB2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B89-4FE4-AB6E-8F1F2E65C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Diagram3!$B$14:$B$18</c:f>
              <c:strCache>
                <c:ptCount val="5"/>
                <c:pt idx="0">
                  <c:v>1 - Påverkar inte alls</c:v>
                </c:pt>
                <c:pt idx="1">
                  <c:v>2 - Påverkar lite</c:v>
                </c:pt>
                <c:pt idx="2">
                  <c:v>3 - Kännbar påverkan</c:v>
                </c:pt>
                <c:pt idx="3">
                  <c:v>4 - Mycket kännbar påverkan</c:v>
                </c:pt>
                <c:pt idx="4">
                  <c:v>Vet ej/avstår</c:v>
                </c:pt>
              </c:strCache>
            </c:strRef>
          </c:cat>
          <c:val>
            <c:numRef>
              <c:f>Diagram3!$C$14:$C$18</c:f>
              <c:numCache>
                <c:formatCode>###0%</c:formatCode>
                <c:ptCount val="5"/>
                <c:pt idx="0">
                  <c:v>2.5619128949615714E-2</c:v>
                </c:pt>
                <c:pt idx="1">
                  <c:v>0.25106746370623401</c:v>
                </c:pt>
                <c:pt idx="2">
                  <c:v>0.38257899231426129</c:v>
                </c:pt>
                <c:pt idx="3">
                  <c:v>0.30828351836037576</c:v>
                </c:pt>
                <c:pt idx="4">
                  <c:v>3.2450896669513236E-2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89-4FE4-AB6E-8F1F2E65CB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Korstabeller3!$B$21</c:f>
              <c:strCache>
                <c:ptCount val="1"/>
                <c:pt idx="0">
                  <c:v>1 - Påverkar inte alls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800917890688125E-3"/>
                  <c:y val="-6.89357941783456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F9-472C-91A4-F861F7D017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F9-472C-91A4-F861F7D0178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F9-472C-91A4-F861F7D0178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F9-472C-91A4-F861F7D0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Korstabeller3!$C$20:$G$20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Korstabeller3!$C$21:$G$21</c:f>
              <c:numCache>
                <c:formatCode>###0%</c:formatCode>
                <c:ptCount val="5"/>
                <c:pt idx="0">
                  <c:v>7.3800738007380073E-2</c:v>
                </c:pt>
                <c:pt idx="1">
                  <c:v>1.9002375296912115E-2</c:v>
                </c:pt>
                <c:pt idx="2">
                  <c:v>5.6497175141242938E-3</c:v>
                </c:pt>
                <c:pt idx="3">
                  <c:v>4.0000000000000001E-3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9-472C-91A4-F861F7D0178A}"/>
            </c:ext>
          </c:extLst>
        </c:ser>
        <c:ser>
          <c:idx val="1"/>
          <c:order val="1"/>
          <c:tx>
            <c:strRef>
              <c:f>Korstabeller3!$B$22</c:f>
              <c:strCache>
                <c:ptCount val="1"/>
                <c:pt idx="0">
                  <c:v>2 - Påverkar lite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Korstabeller3!$C$20:$G$20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Korstabeller3!$C$22:$G$22</c:f>
              <c:numCache>
                <c:formatCode>###0%</c:formatCode>
                <c:ptCount val="5"/>
                <c:pt idx="0">
                  <c:v>0.35055350553505543</c:v>
                </c:pt>
                <c:pt idx="1">
                  <c:v>0.23515439429928742</c:v>
                </c:pt>
                <c:pt idx="2">
                  <c:v>0.2711864406779661</c:v>
                </c:pt>
                <c:pt idx="3">
                  <c:v>0.18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9-472C-91A4-F861F7D0178A}"/>
            </c:ext>
          </c:extLst>
        </c:ser>
        <c:ser>
          <c:idx val="2"/>
          <c:order val="2"/>
          <c:tx>
            <c:strRef>
              <c:f>Korstabeller3!$B$23</c:f>
              <c:strCache>
                <c:ptCount val="1"/>
                <c:pt idx="0">
                  <c:v>3 - Kännbar påverkan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Korstabeller3!$C$20:$G$20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Korstabeller3!$C$23:$G$23</c:f>
              <c:numCache>
                <c:formatCode>###0%</c:formatCode>
                <c:ptCount val="5"/>
                <c:pt idx="0">
                  <c:v>0.34686346863468637</c:v>
                </c:pt>
                <c:pt idx="1">
                  <c:v>0.37767220902612825</c:v>
                </c:pt>
                <c:pt idx="2">
                  <c:v>0.33898305084745756</c:v>
                </c:pt>
                <c:pt idx="3">
                  <c:v>0.43200000000000005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F9-472C-91A4-F861F7D0178A}"/>
            </c:ext>
          </c:extLst>
        </c:ser>
        <c:ser>
          <c:idx val="3"/>
          <c:order val="3"/>
          <c:tx>
            <c:strRef>
              <c:f>Korstabeller3!$B$24</c:f>
              <c:strCache>
                <c:ptCount val="1"/>
                <c:pt idx="0">
                  <c:v>4 - Mycket kännbar påverkan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Korstabeller3!$C$20:$G$20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Korstabeller3!$C$24:$G$24</c:f>
              <c:numCache>
                <c:formatCode>###0%</c:formatCode>
                <c:ptCount val="5"/>
                <c:pt idx="0">
                  <c:v>0.2029520295202952</c:v>
                </c:pt>
                <c:pt idx="1">
                  <c:v>0.33491686460807601</c:v>
                </c:pt>
                <c:pt idx="2">
                  <c:v>0.35028248587570621</c:v>
                </c:pt>
                <c:pt idx="3">
                  <c:v>0.34399999999999997</c:v>
                </c:pt>
                <c:pt idx="4">
                  <c:v>0.36666666666666664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F9-472C-91A4-F861F7D0178A}"/>
            </c:ext>
          </c:extLst>
        </c:ser>
        <c:ser>
          <c:idx val="4"/>
          <c:order val="4"/>
          <c:tx>
            <c:strRef>
              <c:f>Korstabeller3!$B$25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9203671562752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F9-472C-91A4-F861F7D0178A}"/>
                </c:ext>
              </c:extLst>
            </c:dLbl>
            <c:dLbl>
              <c:idx val="1"/>
              <c:layout>
                <c:manualLayout>
                  <c:x val="4.1653901035424351E-2"/>
                  <c:y val="-6.89357941783456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F9-472C-91A4-F861F7D0178A}"/>
                </c:ext>
              </c:extLst>
            </c:dLbl>
            <c:dLbl>
              <c:idx val="2"/>
              <c:layout>
                <c:manualLayout>
                  <c:x val="4.1653901035424531E-2"/>
                  <c:y val="-1.03403691267517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F9-472C-91A4-F861F7D0178A}"/>
                </c:ext>
              </c:extLst>
            </c:dLbl>
            <c:dLbl>
              <c:idx val="3"/>
              <c:layout>
                <c:manualLayout>
                  <c:x val="4.4104130508096563E-2"/>
                  <c:y val="-3.15952073412101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F9-472C-91A4-F861F7D0178A}"/>
                </c:ext>
              </c:extLst>
            </c:dLbl>
            <c:dLbl>
              <c:idx val="4"/>
              <c:layout>
                <c:manualLayout>
                  <c:x val="4.1653901035424531E-2"/>
                  <c:y val="3.4467897089172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F9-472C-91A4-F861F7D0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Korstabeller3!$C$20:$G$20</c:f>
              <c:strCache>
                <c:ptCount val="5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  <c:pt idx="4">
                  <c:v>Vet ej/Vill ej svara</c:v>
                </c:pt>
              </c:strCache>
            </c:strRef>
          </c:cat>
          <c:val>
            <c:numRef>
              <c:f>Korstabeller3!$C$25:$G$25</c:f>
              <c:numCache>
                <c:formatCode>###0%</c:formatCode>
                <c:ptCount val="5"/>
                <c:pt idx="0">
                  <c:v>2.5830258302583026E-2</c:v>
                </c:pt>
                <c:pt idx="1">
                  <c:v>3.3254156769596199E-2</c:v>
                </c:pt>
                <c:pt idx="2">
                  <c:v>3.3898305084745763E-2</c:v>
                </c:pt>
                <c:pt idx="3">
                  <c:v>0.04</c:v>
                </c:pt>
                <c:pt idx="4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F9-472C-91A4-F861F7D0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0560960"/>
        <c:axId val="880558336"/>
      </c:barChart>
      <c:catAx>
        <c:axId val="88056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558336"/>
        <c:crosses val="autoZero"/>
        <c:auto val="1"/>
        <c:lblAlgn val="ctr"/>
        <c:lblOffset val="100"/>
        <c:noMultiLvlLbl val="0"/>
      </c:catAx>
      <c:valAx>
        <c:axId val="88055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5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1" i="0" baseline="0" dirty="0">
                <a:effectLst/>
                <a:latin typeface="Museo 300" panose="02000000000000000000" pitchFamily="50" charset="0"/>
              </a:rPr>
              <a:t>Inflationen, höjda el- och drivmedelspriser, vad blir konsekvenserna kortsiktigt för ditt företag?</a:t>
            </a:r>
            <a:endParaRPr lang="sv-SE" sz="1400" dirty="0">
              <a:effectLst/>
              <a:latin typeface="Museo 300" panose="020000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Korstabeller3!$B$63</c:f>
              <c:strCache>
                <c:ptCount val="1"/>
                <c:pt idx="0">
                  <c:v>1 - Inte troligt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Korstabeller3!$C$62:$H$62</c:f>
              <c:strCache>
                <c:ptCount val="6"/>
                <c:pt idx="0">
                  <c:v>Vi kommer att flytta vår verksamhet</c:v>
                </c:pt>
                <c:pt idx="1">
                  <c:v>Vi kommer att lägga ner vår verksamhet</c:v>
                </c:pt>
                <c:pt idx="2">
                  <c:v>Vi kommer att behöva varsla personal</c:v>
                </c:pt>
                <c:pt idx="3">
                  <c:v>Vi kommer att få likviditetsproblem</c:v>
                </c:pt>
                <c:pt idx="4">
                  <c:v>Vi kommer att bromsa alla ev. investeringar</c:v>
                </c:pt>
                <c:pt idx="5">
                  <c:v>Vi kommer att behöva minska andra kostnader i företaget för att kompensera</c:v>
                </c:pt>
              </c:strCache>
            </c:strRef>
          </c:cat>
          <c:val>
            <c:numRef>
              <c:f>Korstabeller3!$C$63:$H$63</c:f>
              <c:numCache>
                <c:formatCode>0%</c:formatCode>
                <c:ptCount val="6"/>
                <c:pt idx="0">
                  <c:v>0.89492753623188404</c:v>
                </c:pt>
                <c:pt idx="1">
                  <c:v>0.83695652173913049</c:v>
                </c:pt>
                <c:pt idx="2" formatCode="###0%">
                  <c:v>0.66666666666666652</c:v>
                </c:pt>
                <c:pt idx="3">
                  <c:v>0.55676328502415462</c:v>
                </c:pt>
                <c:pt idx="4" formatCode="###0%">
                  <c:v>0.34782608695652173</c:v>
                </c:pt>
                <c:pt idx="5">
                  <c:v>0.23067632850241546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3-4E3B-876C-65E392418FDF}"/>
            </c:ext>
          </c:extLst>
        </c:ser>
        <c:ser>
          <c:idx val="1"/>
          <c:order val="1"/>
          <c:tx>
            <c:strRef>
              <c:f>Korstabeller3!$B$64</c:f>
              <c:strCache>
                <c:ptCount val="1"/>
                <c:pt idx="0">
                  <c:v>2 - Ganska troligt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Korstabeller3!$C$62:$H$62</c:f>
              <c:strCache>
                <c:ptCount val="6"/>
                <c:pt idx="0">
                  <c:v>Vi kommer att flytta vår verksamhet</c:v>
                </c:pt>
                <c:pt idx="1">
                  <c:v>Vi kommer att lägga ner vår verksamhet</c:v>
                </c:pt>
                <c:pt idx="2">
                  <c:v>Vi kommer att behöva varsla personal</c:v>
                </c:pt>
                <c:pt idx="3">
                  <c:v>Vi kommer att få likviditetsproblem</c:v>
                </c:pt>
                <c:pt idx="4">
                  <c:v>Vi kommer att bromsa alla ev. investeringar</c:v>
                </c:pt>
                <c:pt idx="5">
                  <c:v>Vi kommer att behöva minska andra kostnader i företaget för att kompensera</c:v>
                </c:pt>
              </c:strCache>
            </c:strRef>
          </c:cat>
          <c:val>
            <c:numRef>
              <c:f>Korstabeller3!$C$64:$H$64</c:f>
              <c:numCache>
                <c:formatCode>0%</c:formatCode>
                <c:ptCount val="6"/>
                <c:pt idx="0">
                  <c:v>3.140096618357488E-2</c:v>
                </c:pt>
                <c:pt idx="1">
                  <c:v>6.4009661835748799E-2</c:v>
                </c:pt>
                <c:pt idx="2" formatCode="###0%">
                  <c:v>0.11352657004830918</c:v>
                </c:pt>
                <c:pt idx="3">
                  <c:v>0.23671497584541062</c:v>
                </c:pt>
                <c:pt idx="4" formatCode="###0%">
                  <c:v>0.24879227053140096</c:v>
                </c:pt>
                <c:pt idx="5">
                  <c:v>0.32125603864734292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3-4E3B-876C-65E392418FDF}"/>
            </c:ext>
          </c:extLst>
        </c:ser>
        <c:ser>
          <c:idx val="2"/>
          <c:order val="2"/>
          <c:tx>
            <c:strRef>
              <c:f>Korstabeller3!$B$65</c:f>
              <c:strCache>
                <c:ptCount val="1"/>
                <c:pt idx="0">
                  <c:v>3 - Mycket troligt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231884057971015E-3"/>
                  <c:y val="-1.070156552554040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73-4E3B-876C-65E392418FDF}"/>
                </c:ext>
              </c:extLst>
            </c:dLbl>
            <c:dLbl>
              <c:idx val="1"/>
              <c:layout>
                <c:manualLayout>
                  <c:x val="2.415458937198067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73-4E3B-876C-65E392418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Korstabeller3!$C$62:$H$62</c:f>
              <c:strCache>
                <c:ptCount val="6"/>
                <c:pt idx="0">
                  <c:v>Vi kommer att flytta vår verksamhet</c:v>
                </c:pt>
                <c:pt idx="1">
                  <c:v>Vi kommer att lägga ner vår verksamhet</c:v>
                </c:pt>
                <c:pt idx="2">
                  <c:v>Vi kommer att behöva varsla personal</c:v>
                </c:pt>
                <c:pt idx="3">
                  <c:v>Vi kommer att få likviditetsproblem</c:v>
                </c:pt>
                <c:pt idx="4">
                  <c:v>Vi kommer att bromsa alla ev. investeringar</c:v>
                </c:pt>
                <c:pt idx="5">
                  <c:v>Vi kommer att behöva minska andra kostnader i företaget för att kompensera</c:v>
                </c:pt>
              </c:strCache>
            </c:strRef>
          </c:cat>
          <c:val>
            <c:numRef>
              <c:f>Korstabeller3!$C$65:$H$65</c:f>
              <c:numCache>
                <c:formatCode>0%</c:formatCode>
                <c:ptCount val="6"/>
                <c:pt idx="0">
                  <c:v>1.8115942028985508E-2</c:v>
                </c:pt>
                <c:pt idx="1">
                  <c:v>1.932367149758454E-2</c:v>
                </c:pt>
                <c:pt idx="2" formatCode="###0%">
                  <c:v>4.9516908212560384E-2</c:v>
                </c:pt>
                <c:pt idx="3">
                  <c:v>7.0048309178743967E-2</c:v>
                </c:pt>
                <c:pt idx="4" formatCode="###0%">
                  <c:v>0.19082125603864733</c:v>
                </c:pt>
                <c:pt idx="5">
                  <c:v>0.20893719806763286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73-4E3B-876C-65E392418FDF}"/>
            </c:ext>
          </c:extLst>
        </c:ser>
        <c:ser>
          <c:idx val="3"/>
          <c:order val="3"/>
          <c:tx>
            <c:strRef>
              <c:f>Korstabeller3!$B$66</c:f>
              <c:strCache>
                <c:ptCount val="1"/>
                <c:pt idx="0">
                  <c:v>4 - Med bestämdhet troligt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73-4E3B-876C-65E392418F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73-4E3B-876C-65E392418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Korstabeller3!$C$62:$H$62</c:f>
              <c:strCache>
                <c:ptCount val="6"/>
                <c:pt idx="0">
                  <c:v>Vi kommer att flytta vår verksamhet</c:v>
                </c:pt>
                <c:pt idx="1">
                  <c:v>Vi kommer att lägga ner vår verksamhet</c:v>
                </c:pt>
                <c:pt idx="2">
                  <c:v>Vi kommer att behöva varsla personal</c:v>
                </c:pt>
                <c:pt idx="3">
                  <c:v>Vi kommer att få likviditetsproblem</c:v>
                </c:pt>
                <c:pt idx="4">
                  <c:v>Vi kommer att bromsa alla ev. investeringar</c:v>
                </c:pt>
                <c:pt idx="5">
                  <c:v>Vi kommer att behöva minska andra kostnader i företaget för att kompensera</c:v>
                </c:pt>
              </c:strCache>
            </c:strRef>
          </c:cat>
          <c:val>
            <c:numRef>
              <c:f>Korstabeller3!$C$66:$H$66</c:f>
              <c:numCache>
                <c:formatCode>0%</c:formatCode>
                <c:ptCount val="6"/>
                <c:pt idx="0">
                  <c:v>9.6618357487922701E-3</c:v>
                </c:pt>
                <c:pt idx="1">
                  <c:v>6.038647342995169E-3</c:v>
                </c:pt>
                <c:pt idx="2" formatCode="###0%">
                  <c:v>5.0724637681159424E-2</c:v>
                </c:pt>
                <c:pt idx="3">
                  <c:v>8.3333333333333315E-2</c:v>
                </c:pt>
                <c:pt idx="4">
                  <c:v>0.16425120772946861</c:v>
                </c:pt>
                <c:pt idx="5">
                  <c:v>0.21135265700483091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3-4E3B-876C-65E392418FDF}"/>
            </c:ext>
          </c:extLst>
        </c:ser>
        <c:ser>
          <c:idx val="4"/>
          <c:order val="4"/>
          <c:tx>
            <c:strRef>
              <c:f>Korstabeller3!$B$67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Korstabeller3!$C$62:$H$62</c:f>
              <c:strCache>
                <c:ptCount val="6"/>
                <c:pt idx="0">
                  <c:v>Vi kommer att flytta vår verksamhet</c:v>
                </c:pt>
                <c:pt idx="1">
                  <c:v>Vi kommer att lägga ner vår verksamhet</c:v>
                </c:pt>
                <c:pt idx="2">
                  <c:v>Vi kommer att behöva varsla personal</c:v>
                </c:pt>
                <c:pt idx="3">
                  <c:v>Vi kommer att få likviditetsproblem</c:v>
                </c:pt>
                <c:pt idx="4">
                  <c:v>Vi kommer att bromsa alla ev. investeringar</c:v>
                </c:pt>
                <c:pt idx="5">
                  <c:v>Vi kommer att behöva minska andra kostnader i företaget för att kompensera</c:v>
                </c:pt>
              </c:strCache>
            </c:strRef>
          </c:cat>
          <c:val>
            <c:numRef>
              <c:f>Korstabeller3!$C$67:$H$67</c:f>
              <c:numCache>
                <c:formatCode>0%</c:formatCode>
                <c:ptCount val="6"/>
                <c:pt idx="0" formatCode="###0%">
                  <c:v>4.5893719806763288E-2</c:v>
                </c:pt>
                <c:pt idx="1">
                  <c:v>7.3671497584541057E-2</c:v>
                </c:pt>
                <c:pt idx="2" formatCode="###0%">
                  <c:v>0.11956521739130435</c:v>
                </c:pt>
                <c:pt idx="3">
                  <c:v>5.3140096618357481E-2</c:v>
                </c:pt>
                <c:pt idx="4">
                  <c:v>4.8309178743961352E-2</c:v>
                </c:pt>
                <c:pt idx="5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73-4E3B-876C-65E392418F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9993304"/>
        <c:axId val="889993960"/>
      </c:barChart>
      <c:catAx>
        <c:axId val="889993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9993960"/>
        <c:crosses val="autoZero"/>
        <c:auto val="1"/>
        <c:lblAlgn val="ctr"/>
        <c:lblOffset val="100"/>
        <c:noMultiLvlLbl val="0"/>
      </c:catAx>
      <c:valAx>
        <c:axId val="8899939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999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Korstabeller3!$B$88</c:f>
              <c:strCache>
                <c:ptCount val="1"/>
                <c:pt idx="0">
                  <c:v>1 - Inte troligt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Korstabeller3!$D$87:$G$87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Korstabeller3!$D$88:$G$88</c:f>
              <c:numCache>
                <c:formatCode>###0%</c:formatCode>
                <c:ptCount val="4"/>
                <c:pt idx="0">
                  <c:v>0.78048780487804881</c:v>
                </c:pt>
                <c:pt idx="1">
                  <c:v>0.66329966329966328</c:v>
                </c:pt>
                <c:pt idx="2">
                  <c:v>0.54961832061068705</c:v>
                </c:pt>
                <c:pt idx="3">
                  <c:v>0.640625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2-4069-B596-5301C1B28C8A}"/>
            </c:ext>
          </c:extLst>
        </c:ser>
        <c:ser>
          <c:idx val="1"/>
          <c:order val="1"/>
          <c:tx>
            <c:strRef>
              <c:f>Korstabeller3!$B$89</c:f>
              <c:strCache>
                <c:ptCount val="1"/>
                <c:pt idx="0">
                  <c:v>2 - Ganska troligt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52-4069-B596-5301C1B28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Korstabeller3!$D$87:$G$87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Korstabeller3!$D$89:$G$89</c:f>
              <c:numCache>
                <c:formatCode>###0%</c:formatCode>
                <c:ptCount val="4"/>
                <c:pt idx="0">
                  <c:v>9.7560975609756097E-3</c:v>
                </c:pt>
                <c:pt idx="1">
                  <c:v>0.12121212121212122</c:v>
                </c:pt>
                <c:pt idx="2">
                  <c:v>0.18320610687022898</c:v>
                </c:pt>
                <c:pt idx="3">
                  <c:v>0.16145833333333337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2-4069-B596-5301C1B28C8A}"/>
            </c:ext>
          </c:extLst>
        </c:ser>
        <c:ser>
          <c:idx val="2"/>
          <c:order val="2"/>
          <c:tx>
            <c:strRef>
              <c:f>Korstabeller3!$B$90</c:f>
              <c:strCache>
                <c:ptCount val="1"/>
                <c:pt idx="0">
                  <c:v>3 - Mycket troligt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52-4069-B596-5301C1B28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Korstabeller3!$D$87:$G$87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Korstabeller3!$D$90:$G$90</c:f>
              <c:numCache>
                <c:formatCode>###0%</c:formatCode>
                <c:ptCount val="4"/>
                <c:pt idx="0">
                  <c:v>1.4634146341463417E-2</c:v>
                </c:pt>
                <c:pt idx="1">
                  <c:v>4.7138047138047139E-2</c:v>
                </c:pt>
                <c:pt idx="2">
                  <c:v>0.11450381679389313</c:v>
                </c:pt>
                <c:pt idx="3">
                  <c:v>4.1666666666666657E-2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2-4069-B596-5301C1B28C8A}"/>
            </c:ext>
          </c:extLst>
        </c:ser>
        <c:ser>
          <c:idx val="3"/>
          <c:order val="3"/>
          <c:tx>
            <c:strRef>
              <c:f>Korstabeller3!$B$91</c:f>
              <c:strCache>
                <c:ptCount val="1"/>
                <c:pt idx="0">
                  <c:v>4 - Med bestämdhet troligt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52-4069-B596-5301C1B28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Korstabeller3!$D$87:$G$87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Korstabeller3!$D$91:$G$91</c:f>
              <c:numCache>
                <c:formatCode>###0%</c:formatCode>
                <c:ptCount val="4"/>
                <c:pt idx="0">
                  <c:v>1.4634146341463417E-2</c:v>
                </c:pt>
                <c:pt idx="1">
                  <c:v>5.7239057239057242E-2</c:v>
                </c:pt>
                <c:pt idx="2">
                  <c:v>6.8702290076335881E-2</c:v>
                </c:pt>
                <c:pt idx="3">
                  <c:v>6.7708333333333329E-2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52-4069-B596-5301C1B28C8A}"/>
            </c:ext>
          </c:extLst>
        </c:ser>
        <c:ser>
          <c:idx val="4"/>
          <c:order val="4"/>
          <c:tx>
            <c:strRef>
              <c:f>Korstabeller3!$B$92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Korstabeller3!$D$87:$G$87</c:f>
              <c:strCache>
                <c:ptCount val="4"/>
                <c:pt idx="0">
                  <c:v>Ensamföretagare</c:v>
                </c:pt>
                <c:pt idx="1">
                  <c:v>1-5 anställda</c:v>
                </c:pt>
                <c:pt idx="2">
                  <c:v>6-10 anställda</c:v>
                </c:pt>
                <c:pt idx="3">
                  <c:v>Fler än 10 anställda</c:v>
                </c:pt>
              </c:strCache>
            </c:strRef>
          </c:cat>
          <c:val>
            <c:numRef>
              <c:f>Korstabeller3!$D$92:$G$92</c:f>
              <c:numCache>
                <c:formatCode>###0%</c:formatCode>
                <c:ptCount val="4"/>
                <c:pt idx="0">
                  <c:v>0.18048780487804877</c:v>
                </c:pt>
                <c:pt idx="1">
                  <c:v>0.1111111111111111</c:v>
                </c:pt>
                <c:pt idx="2">
                  <c:v>8.3969465648854963E-2</c:v>
                </c:pt>
                <c:pt idx="3">
                  <c:v>8.8541666666666685E-2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52-4069-B596-5301C1B28C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0151568"/>
        <c:axId val="780151896"/>
      </c:barChart>
      <c:catAx>
        <c:axId val="7801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896"/>
        <c:crosses val="autoZero"/>
        <c:auto val="1"/>
        <c:lblAlgn val="ctr"/>
        <c:lblOffset val="100"/>
        <c:noMultiLvlLbl val="0"/>
      </c:catAx>
      <c:valAx>
        <c:axId val="78015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Korstabeller3!$B$88</c:f>
              <c:strCache>
                <c:ptCount val="1"/>
                <c:pt idx="0">
                  <c:v>1 - Inte troligt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Korstabeller3!$I$87:$L$87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Korstabeller3!$I$88:$L$88</c:f>
              <c:numCache>
                <c:formatCode>###0%</c:formatCode>
                <c:ptCount val="4"/>
                <c:pt idx="0">
                  <c:v>0.71111111111111114</c:v>
                </c:pt>
                <c:pt idx="1">
                  <c:v>0.77631578947368429</c:v>
                </c:pt>
                <c:pt idx="2">
                  <c:v>0.67226890756302526</c:v>
                </c:pt>
                <c:pt idx="3">
                  <c:v>0.64272559852670352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4-4176-9D8D-3EFBB1806C4C}"/>
            </c:ext>
          </c:extLst>
        </c:ser>
        <c:ser>
          <c:idx val="1"/>
          <c:order val="1"/>
          <c:tx>
            <c:strRef>
              <c:f>Korstabeller3!$B$89</c:f>
              <c:strCache>
                <c:ptCount val="1"/>
                <c:pt idx="0">
                  <c:v>2 - Ganska troligt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Korstabeller3!$I$87:$L$87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Korstabeller3!$I$89:$L$89</c:f>
              <c:numCache>
                <c:formatCode>###0%</c:formatCode>
                <c:ptCount val="4"/>
                <c:pt idx="0">
                  <c:v>6.6666666666666666E-2</c:v>
                </c:pt>
                <c:pt idx="1">
                  <c:v>7.8947368421052627E-2</c:v>
                </c:pt>
                <c:pt idx="2">
                  <c:v>0.1092436974789916</c:v>
                </c:pt>
                <c:pt idx="3">
                  <c:v>0.1270718232044199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4-4176-9D8D-3EFBB1806C4C}"/>
            </c:ext>
          </c:extLst>
        </c:ser>
        <c:ser>
          <c:idx val="2"/>
          <c:order val="2"/>
          <c:tx>
            <c:strRef>
              <c:f>Korstabeller3!$B$90</c:f>
              <c:strCache>
                <c:ptCount val="1"/>
                <c:pt idx="0">
                  <c:v>3 - Mycket troligt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34-4176-9D8D-3EFBB1806C4C}"/>
                </c:ext>
              </c:extLst>
            </c:dLbl>
            <c:dLbl>
              <c:idx val="1"/>
              <c:layout>
                <c:manualLayout>
                  <c:x val="4.90045894534406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34-4176-9D8D-3EFBB1806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Korstabeller3!$I$87:$L$87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Korstabeller3!$I$90:$L$90</c:f>
              <c:numCache>
                <c:formatCode>###0%</c:formatCode>
                <c:ptCount val="4"/>
                <c:pt idx="0">
                  <c:v>1.1111111111111112E-2</c:v>
                </c:pt>
                <c:pt idx="1">
                  <c:v>3.9473684210526314E-2</c:v>
                </c:pt>
                <c:pt idx="2">
                  <c:v>5.8823529411764698E-2</c:v>
                </c:pt>
                <c:pt idx="3">
                  <c:v>5.5248618784530384E-2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34-4176-9D8D-3EFBB1806C4C}"/>
            </c:ext>
          </c:extLst>
        </c:ser>
        <c:ser>
          <c:idx val="3"/>
          <c:order val="3"/>
          <c:tx>
            <c:strRef>
              <c:f>Korstabeller3!$B$91</c:f>
              <c:strCache>
                <c:ptCount val="1"/>
                <c:pt idx="0">
                  <c:v>4 - Med bestämdhet troligt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34-4176-9D8D-3EFBB1806C4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34-4176-9D8D-3EFBB1806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Korstabeller3!$I$87:$L$87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Korstabeller3!$I$91:$L$91</c:f>
              <c:numCache>
                <c:formatCode>###0%</c:formatCode>
                <c:ptCount val="4"/>
                <c:pt idx="0">
                  <c:v>3.3333333333333333E-2</c:v>
                </c:pt>
                <c:pt idx="1">
                  <c:v>2.6315789473684209E-2</c:v>
                </c:pt>
                <c:pt idx="2">
                  <c:v>5.0420168067226892E-2</c:v>
                </c:pt>
                <c:pt idx="3">
                  <c:v>5.70902394106814E-2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34-4176-9D8D-3EFBB1806C4C}"/>
            </c:ext>
          </c:extLst>
        </c:ser>
        <c:ser>
          <c:idx val="4"/>
          <c:order val="4"/>
          <c:tx>
            <c:strRef>
              <c:f>Korstabeller3!$B$92</c:f>
              <c:strCache>
                <c:ptCount val="1"/>
                <c:pt idx="0">
                  <c:v>Vet ej/avstår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Korstabeller3!$I$87:$L$87</c:f>
              <c:strCache>
                <c:ptCount val="4"/>
                <c:pt idx="0">
                  <c:v>1-3 år</c:v>
                </c:pt>
                <c:pt idx="1">
                  <c:v>4-5 år</c:v>
                </c:pt>
                <c:pt idx="2">
                  <c:v>6-10 år</c:v>
                </c:pt>
                <c:pt idx="3">
                  <c:v>Företaget äldre än 10 år</c:v>
                </c:pt>
              </c:strCache>
            </c:strRef>
          </c:cat>
          <c:val>
            <c:numRef>
              <c:f>Korstabeller3!$I$92:$L$92</c:f>
              <c:numCache>
                <c:formatCode>###0%</c:formatCode>
                <c:ptCount val="4"/>
                <c:pt idx="0">
                  <c:v>0.17777777777777778</c:v>
                </c:pt>
                <c:pt idx="1">
                  <c:v>7.8947368421052627E-2</c:v>
                </c:pt>
                <c:pt idx="2">
                  <c:v>0.1092436974789916</c:v>
                </c:pt>
                <c:pt idx="3">
                  <c:v>0.11786372007366483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34-4176-9D8D-3EFBB1806C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0151568"/>
        <c:axId val="780151896"/>
      </c:barChart>
      <c:catAx>
        <c:axId val="7801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896"/>
        <c:crosses val="autoZero"/>
        <c:auto val="1"/>
        <c:lblAlgn val="ctr"/>
        <c:lblOffset val="100"/>
        <c:noMultiLvlLbl val="0"/>
      </c:catAx>
      <c:valAx>
        <c:axId val="78015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15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FD7B01-7A60-E04D-A802-CD355CA24C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9529F-41F6-0949-B332-43D456483949}" type="datetimeFigureOut">
              <a:rPr lang="sv-SE" sz="1000" smtClean="0">
                <a:latin typeface="Museo 300" panose="02000000000000000000" pitchFamily="2" charset="77"/>
              </a:rPr>
              <a:t>2022-10-24</a:t>
            </a:fld>
            <a:endParaRPr lang="sv-SE" sz="1000" dirty="0">
              <a:latin typeface="Museo 300" panose="02000000000000000000" pitchFamily="2" charset="77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F6B645-D310-DA49-B5C8-B639318CF5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0A8E-13CE-144B-80CB-6FAE7AAFBECC}" type="slidenum">
              <a:rPr lang="sv-SE" smtClean="0">
                <a:latin typeface="Museo 300" panose="02000000000000000000" pitchFamily="2" charset="77"/>
              </a:rPr>
              <a:t>‹#›</a:t>
            </a:fld>
            <a:endParaRPr lang="sv-SE" dirty="0">
              <a:latin typeface="Museo 300" panose="02000000000000000000" pitchFamily="2" charset="77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20A0A3-1B26-7042-898B-05B71B9D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5689" cy="5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 b="0" i="0">
                <a:latin typeface="Museo 300" panose="02000000000000000000" pitchFamily="2" charset="77"/>
              </a:defRPr>
            </a:lvl1pPr>
          </a:lstStyle>
          <a:p>
            <a:fld id="{3FB18A66-D7D2-2D44-96CF-1DAF68BFBF5B}" type="datetimeFigureOut">
              <a:rPr lang="sv-SE" smtClean="0"/>
              <a:pPr/>
              <a:t>2022-10-24</a:t>
            </a:fld>
            <a:endParaRPr lang="sv-SE" sz="110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seo 300" panose="02000000000000000000" pitchFamily="2" charset="77"/>
              </a:defRPr>
            </a:lvl1pPr>
          </a:lstStyle>
          <a:p>
            <a:fld id="{71AE4779-5BB4-7948-B396-B0A9A820929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AFC4CA-1AC1-6B41-A5E5-4E4FDBF4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18010" cy="5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seo 300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seo 300" panose="02000000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seo 300" panose="02000000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seo 300" panose="02000000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seo 300" panose="02000000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E4779-5BB4-7948-B396-B0A9A820929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15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rgbClr val="007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3A824D3-9B3E-4842-A2B7-5B41B4113C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B0EB8DF-8BA5-7947-AD1F-9BB3419C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29049"/>
            <a:ext cx="10515600" cy="169995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2E9406-F687-2346-BD6E-F7198DB0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9CD3188C-A81A-E64D-9F37-2F496ED1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8296" y="130836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Museo 300" panose="02000000000000000000" pitchFamily="2" charset="77"/>
              </a:defRPr>
            </a:lvl1pPr>
          </a:lstStyle>
          <a:p>
            <a:fld id="{BAC57820-D81B-564A-979D-F0D240B98128}" type="datetime6">
              <a:rPr lang="sv-SE" smtClean="0"/>
              <a:pPr/>
              <a:t>oktober 2022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39BA1C-9236-154D-9D0C-76640E829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2383" y="5714328"/>
            <a:ext cx="2627234" cy="3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">
            <a:extLst>
              <a:ext uri="{FF2B5EF4-FFF2-40B4-BE49-F238E27FC236}">
                <a16:creationId xmlns:a16="http://schemas.microsoft.com/office/drawing/2014/main" id="{774C050B-83C9-2D48-A06A-AFAC2EF8A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2FF804-D597-8C4F-95E8-6DD760AC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803" y="2766216"/>
            <a:ext cx="8706394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620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EE26B2-BB45-7D4B-9C49-674136D56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på ikonen för att lägga till ett objekt</a:t>
            </a:r>
          </a:p>
        </p:txBody>
      </p:sp>
    </p:spTree>
    <p:extLst>
      <p:ext uri="{BB962C8B-B14F-4D97-AF65-F5344CB8AC3E}">
        <p14:creationId xmlns:p14="http://schemas.microsoft.com/office/powerpoint/2010/main" val="350565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EE26B2-BB45-7D4B-9C49-674136D56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5998128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på ikonen för att lägga till ett objekt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B815074D-AFCD-7C49-AB69-55E97556A10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93874" y="-6991"/>
            <a:ext cx="5998128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på ikonen för att lägga till ett objekt</a:t>
            </a:r>
          </a:p>
        </p:txBody>
      </p:sp>
    </p:spTree>
    <p:extLst>
      <p:ext uri="{BB962C8B-B14F-4D97-AF65-F5344CB8AC3E}">
        <p14:creationId xmlns:p14="http://schemas.microsoft.com/office/powerpoint/2010/main" val="32414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EE26B2-BB45-7D4B-9C49-674136D56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på ikonen för att lägga till ett objekt</a:t>
            </a:r>
          </a:p>
        </p:txBody>
      </p:sp>
      <p:sp>
        <p:nvSpPr>
          <p:cNvPr id="6" name="Rektangulär pratbubbla 5">
            <a:extLst>
              <a:ext uri="{FF2B5EF4-FFF2-40B4-BE49-F238E27FC236}">
                <a16:creationId xmlns:a16="http://schemas.microsoft.com/office/drawing/2014/main" id="{1504F90A-A6FC-A343-8AFC-741E0D48556C}"/>
              </a:ext>
            </a:extLst>
          </p:cNvPr>
          <p:cNvSpPr/>
          <p:nvPr userDrawn="1"/>
        </p:nvSpPr>
        <p:spPr>
          <a:xfrm>
            <a:off x="568960" y="3200400"/>
            <a:ext cx="4053840" cy="2103120"/>
          </a:xfrm>
          <a:prstGeom prst="wedgeRectCallout">
            <a:avLst>
              <a:gd name="adj1" fmla="val -37625"/>
              <a:gd name="adj2" fmla="val 728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solidFill>
                <a:schemeClr val="bg1"/>
              </a:solidFill>
              <a:latin typeface="Museo 700" panose="02000000000000000000" pitchFamily="2" charset="77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E8322FA-EF57-3D4F-9420-41D6262A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62" y="3589179"/>
            <a:ext cx="3682637" cy="1325563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07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delar">
    <p:bg>
      <p:bgPr>
        <a:solidFill>
          <a:srgbClr val="007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6BC67C6-4EFD-534F-B99F-2A71E1DD75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A4D057B-93A4-3848-8AAF-979B75BD2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" y="2169090"/>
            <a:ext cx="2565400" cy="494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C21948-6BDD-9642-836F-BECE38C7C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2943" y="6029707"/>
            <a:ext cx="2627234" cy="385518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9892E4A5-ED1C-4549-B232-29F426181323}"/>
              </a:ext>
            </a:extLst>
          </p:cNvPr>
          <p:cNvGrpSpPr/>
          <p:nvPr userDrawn="1"/>
        </p:nvGrpSpPr>
        <p:grpSpPr>
          <a:xfrm>
            <a:off x="7434298" y="3470080"/>
            <a:ext cx="4207316" cy="2111022"/>
            <a:chOff x="7984744" y="3849722"/>
            <a:chExt cx="3459480" cy="1676400"/>
          </a:xfrm>
          <a:solidFill>
            <a:schemeClr val="bg1"/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6ED7AD6-D0BC-084C-A93E-0FB86A8EBEA8}"/>
                </a:ext>
              </a:extLst>
            </p:cNvPr>
            <p:cNvSpPr/>
            <p:nvPr userDrawn="1"/>
          </p:nvSpPr>
          <p:spPr>
            <a:xfrm>
              <a:off x="7984744" y="3849722"/>
              <a:ext cx="3459480" cy="12861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Triangel 12">
              <a:extLst>
                <a:ext uri="{FF2B5EF4-FFF2-40B4-BE49-F238E27FC236}">
                  <a16:creationId xmlns:a16="http://schemas.microsoft.com/office/drawing/2014/main" id="{BDB9F0B7-3536-4645-88A2-22F588E51F26}"/>
                </a:ext>
              </a:extLst>
            </p:cNvPr>
            <p:cNvSpPr/>
            <p:nvPr userDrawn="1"/>
          </p:nvSpPr>
          <p:spPr>
            <a:xfrm rot="10800000">
              <a:off x="10900664" y="5135877"/>
              <a:ext cx="360882" cy="390245"/>
            </a:xfrm>
            <a:prstGeom prst="triangle">
              <a:avLst>
                <a:gd name="adj" fmla="val 263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B9C1C274-53D2-2246-A37B-21E1EF573681}"/>
              </a:ext>
            </a:extLst>
          </p:cNvPr>
          <p:cNvSpPr txBox="1"/>
          <p:nvPr userDrawn="1"/>
        </p:nvSpPr>
        <p:spPr>
          <a:xfrm>
            <a:off x="7656338" y="3624449"/>
            <a:ext cx="389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dirty="0">
                <a:solidFill>
                  <a:srgbClr val="007C6E"/>
                </a:solidFill>
                <a:latin typeface="Museo 700" panose="02000000000000000000" pitchFamily="2" charset="77"/>
              </a:rPr>
              <a:t>Följ med på resan mot ett bättre företagsklimat! @</a:t>
            </a:r>
            <a:r>
              <a:rPr lang="sv-SE" b="1" i="0" dirty="0" err="1">
                <a:solidFill>
                  <a:srgbClr val="007C6E"/>
                </a:solidFill>
                <a:latin typeface="Museo 700" panose="02000000000000000000" pitchFamily="2" charset="77"/>
              </a:rPr>
              <a:t>foretagarna</a:t>
            </a:r>
            <a:r>
              <a:rPr lang="sv-SE" b="1" i="0" dirty="0">
                <a:solidFill>
                  <a:srgbClr val="007C6E"/>
                </a:solidFill>
                <a:latin typeface="Museo 700" panose="02000000000000000000" pitchFamily="2" charset="77"/>
              </a:rPr>
              <a:t> 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A6C67953-8700-0143-ABBC-14F23580AC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386" y="2876801"/>
            <a:ext cx="5157787" cy="1386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Namn Efternamn</a:t>
            </a:r>
          </a:p>
          <a:p>
            <a:pPr lvl="0"/>
            <a:r>
              <a:rPr lang="sv-SE" dirty="0"/>
              <a:t>Titel</a:t>
            </a:r>
          </a:p>
          <a:p>
            <a:pPr lvl="0"/>
            <a:r>
              <a:rPr lang="sv-SE" dirty="0"/>
              <a:t>Mailadress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C649226-2C52-3F42-B251-DF7983F30F0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63880" y="5988870"/>
            <a:ext cx="5157787" cy="467193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useo 700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foretagarna.se</a:t>
            </a:r>
            <a:endParaRPr lang="sv-SE" dirty="0"/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B62D9FC-04CE-4245-A9B3-03350CE6FA7C}"/>
              </a:ext>
            </a:extLst>
          </p:cNvPr>
          <p:cNvGrpSpPr/>
          <p:nvPr userDrawn="1"/>
        </p:nvGrpSpPr>
        <p:grpSpPr>
          <a:xfrm>
            <a:off x="7783188" y="4348720"/>
            <a:ext cx="3509537" cy="454444"/>
            <a:chOff x="7781937" y="4526080"/>
            <a:chExt cx="3509537" cy="454444"/>
          </a:xfrm>
        </p:grpSpPr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36DD0261-FF29-A740-83C4-7144A6A2C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26013" y="4526080"/>
              <a:ext cx="454444" cy="454444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12B7B225-AED7-3C4B-8E84-72DA49C8B2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614994" y="4526080"/>
              <a:ext cx="454444" cy="454444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683D196F-14E7-BE48-8BF9-118253F93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392956" y="4526080"/>
              <a:ext cx="454444" cy="454444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936AF648-74E7-8F43-863D-C840E853B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781937" y="4526080"/>
              <a:ext cx="454444" cy="454444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74CE954E-5E20-2D43-8783-45E37FF48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003975" y="4526080"/>
              <a:ext cx="454444" cy="454444"/>
            </a:xfrm>
            <a:prstGeom prst="rect">
              <a:avLst/>
            </a:prstGeom>
          </p:spPr>
        </p:pic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212293B5-DDF0-604F-B55E-A09F76314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837030" y="4526080"/>
              <a:ext cx="454444" cy="454444"/>
            </a:xfrm>
            <a:prstGeom prst="rect">
              <a:avLst/>
            </a:prstGeom>
          </p:spPr>
        </p:pic>
      </p:grpSp>
      <p:sp>
        <p:nvSpPr>
          <p:cNvPr id="37" name="textruta 36">
            <a:extLst>
              <a:ext uri="{FF2B5EF4-FFF2-40B4-BE49-F238E27FC236}">
                <a16:creationId xmlns:a16="http://schemas.microsoft.com/office/drawing/2014/main" id="{2DFA205A-607F-DB40-B51B-0136A164E3AC}"/>
              </a:ext>
            </a:extLst>
          </p:cNvPr>
          <p:cNvSpPr txBox="1"/>
          <p:nvPr userDrawn="1"/>
        </p:nvSpPr>
        <p:spPr>
          <a:xfrm>
            <a:off x="-2340528" y="-1417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45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3ED06-275C-F64B-A2B5-03650B58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1" y="559522"/>
            <a:ext cx="5235402" cy="11083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0BD08E9-02FD-384E-82E1-DE947B038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E8788E-C78A-4C44-BBE9-F7AE32155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841" y="2043546"/>
            <a:ext cx="5233988" cy="38306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610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0BD08E9-02FD-384E-82E1-DE947B038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5901FFC-D3C7-9C4C-9FF7-2F271F7F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561" y="559522"/>
            <a:ext cx="5235402" cy="11083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72FCE5AC-A162-9C4B-822B-E48498AD2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3975" y="2043546"/>
            <a:ext cx="5233988" cy="38306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86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BA4E87-5B27-B147-81F7-ED2AEF2C4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7A04D5-264B-B242-9D06-992F758B5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41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0EB8DF-8BA5-7947-AD1F-9BB3419C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29049"/>
            <a:ext cx="10515600" cy="169995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2E9406-F687-2346-BD6E-F7198DB0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435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59508-D055-A241-8365-CA4365BC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084829-A73D-6543-BE2B-1C36DFAFF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58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59508-D055-A241-8365-CA4365BC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56" y="299735"/>
            <a:ext cx="1092842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084829-A73D-6543-BE2B-1C36DFAF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56" y="1760235"/>
            <a:ext cx="10928420" cy="435133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452DEF86-2F98-4246-88AC-080EE98A3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56" y="6246510"/>
            <a:ext cx="8461800" cy="31175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0644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4D057B-93A4-3848-8AAF-979B75BD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2C0E33-07AB-9E4A-B33C-6EFBFBAA9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E4EB4B-830C-DB4B-A1FF-8476D3D0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134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2C6D1-3CA5-D148-9F57-9B92A49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1B1AC7-18E9-3044-9C88-6E788CC2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E786E62-0150-F54F-B991-E3DAB6B06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0DC053-7C9A-8347-90F1-DC92BEC6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6A9ADBE-DC2C-1C41-8E2A-CC74C6625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634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6383AB-A212-3449-B066-A707822D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8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6B9845-FD03-FB42-81AD-FFEB22072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13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3D5EB2-2C89-CB44-860B-239C9574EB0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34181" y="6327153"/>
            <a:ext cx="1757819" cy="5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4" r:id="rId4"/>
    <p:sldLayoutId id="2147483698" r:id="rId5"/>
    <p:sldLayoutId id="2147483677" r:id="rId6"/>
    <p:sldLayoutId id="2147483682" r:id="rId7"/>
    <p:sldLayoutId id="2147483678" r:id="rId8"/>
    <p:sldLayoutId id="2147483679" r:id="rId9"/>
    <p:sldLayoutId id="2147483680" r:id="rId10"/>
    <p:sldLayoutId id="2147483681" r:id="rId11"/>
    <p:sldLayoutId id="2147483697" r:id="rId12"/>
    <p:sldLayoutId id="2147483696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33333"/>
          </a:solidFill>
          <a:latin typeface="Museo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rgbClr val="333333"/>
          </a:solidFill>
          <a:latin typeface="Museo 3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rgbClr val="333333"/>
          </a:solidFill>
          <a:latin typeface="Museo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rgbClr val="333333"/>
          </a:solidFill>
          <a:latin typeface="Museo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Museo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Museo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88431E-9DED-454A-9900-14F3B243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påverkas företagen i elprisområde 3 av stigande priser?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80538A-39AF-DF45-A6A2-B9782ECCC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Enkätundersökning bland Företagarnas medlemmar</a:t>
            </a:r>
          </a:p>
        </p:txBody>
      </p:sp>
    </p:spTree>
    <p:extLst>
      <p:ext uri="{BB962C8B-B14F-4D97-AF65-F5344CB8AC3E}">
        <p14:creationId xmlns:p14="http://schemas.microsoft.com/office/powerpoint/2010/main" val="276203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82249-FA6F-8083-B1EB-C574A271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Ett liknande mönster i de olika delar av el-område 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993491-7680-8C4B-F8CD-FEE58234E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567492"/>
              </p:ext>
            </p:extLst>
          </p:nvPr>
        </p:nvGraphicFramePr>
        <p:xfrm>
          <a:off x="1249305" y="1856409"/>
          <a:ext cx="4136232" cy="432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8200CF28-EBE1-4C39-B2BE-4A08617F6B9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3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82249-FA6F-8083-B1EB-C574A271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Ett liknande mönster i de olika delar av el-område 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0A299E-8A10-45D6-B29B-7184A1F8C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570861"/>
              </p:ext>
            </p:extLst>
          </p:nvPr>
        </p:nvGraphicFramePr>
        <p:xfrm>
          <a:off x="838200" y="1856410"/>
          <a:ext cx="5181600" cy="432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2E7277DF-835C-45EE-8915-6390634BC7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59880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331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F8E73-4BB9-3EDC-24D5-B8D2DDB1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88A484-F90F-ED21-ADCA-040B6D7B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Rapportens resultat bygger på en webbaserad enkät skickad till Företagarnas medlemmar i södra och mellersta delarna av Sverige.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Undersökningen genomfördes 1 september–21 oktober. Totalt svarade 1950 företagare på enkäten, varav 1171 företag tillhör elprisområde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1171 svarande </a:t>
            </a: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elprisområde 3 har en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bred representation sett till olika branscher, företagsstorlekar och geografisk hemvist.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76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FE776-4254-F9BC-C9A3-FA2A3528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Höga elpriser påverkar företagen negativt i  elprisområde 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9ABC3-5AD6-EAD4-033C-105E12A77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påverkar höga elpriser dig och ditt företag idag?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CA41A3-11C7-E2AF-720F-BBFB286F1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v-SE" dirty="0"/>
              <a:t>Nästan alla företag påverkas av de höga elpriserna.</a:t>
            </a:r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66AD997A-2CA1-46DE-8944-7B7C7C758B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647491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Platshållare för innehåll 14">
            <a:extLst>
              <a:ext uri="{FF2B5EF4-FFF2-40B4-BE49-F238E27FC236}">
                <a16:creationId xmlns:a16="http://schemas.microsoft.com/office/drawing/2014/main" id="{7D927B33-A066-4DFE-9D4E-0FC06F6CA8E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631507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34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FE776-4254-F9BC-C9A3-FA2A3528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Höga drivmedelspriser påverkar företagen negativt i  elprisområde 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9ABC3-5AD6-EAD4-033C-105E12A77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Hur påverkar höga drivmedelspriser dig och ditt företag idag?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CA41A3-11C7-E2AF-720F-BBFB286F1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Nästan alla företag påverkas av de höga drivmedelspriserna.</a:t>
            </a:r>
          </a:p>
        </p:txBody>
      </p:sp>
      <p:graphicFrame>
        <p:nvGraphicFramePr>
          <p:cNvPr id="7" name="Platshållare för innehåll 11">
            <a:extLst>
              <a:ext uri="{FF2B5EF4-FFF2-40B4-BE49-F238E27FC236}">
                <a16:creationId xmlns:a16="http://schemas.microsoft.com/office/drawing/2014/main" id="{66AD997A-2CA1-46DE-8944-7B7C7C758B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912193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D9032368-5E37-46EE-A3DA-ACCE93D525B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9012915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8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FE776-4254-F9BC-C9A3-FA2A3528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Hög inflation påverkar företagen negativt i  elprisområde 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9ABC3-5AD6-EAD4-033C-105E12A77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Hur påverkar den allmänt höga inflationen dig och ditt företag idag?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CA41A3-11C7-E2AF-720F-BBFB286F1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Nästan alla företag påverkas av den höga inflationen.</a:t>
            </a: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3509BB03-AB13-45BD-ABA2-99B8997B2F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823175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402D37BC-7E75-46F0-A2A9-C17F2EBEE47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352376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440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D44D7E-3AF3-95B4-546C-4A3FFE7E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Stora problem väntar företagen i elprisområde 3 om inte stöden kommer på plats snarast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779E6886-9788-4B2E-8908-6259ECA45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377914"/>
              </p:ext>
            </p:extLst>
          </p:nvPr>
        </p:nvGraphicFramePr>
        <p:xfrm>
          <a:off x="838200" y="19907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06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FE776-4254-F9BC-C9A3-FA2A3528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Inflationen, höjda el- och drivmedelspriser, vad blir konsekvenserna kortsiktigt för ditt företag?</a:t>
            </a:r>
            <a:br>
              <a:rPr lang="sv-SE" sz="2800" dirty="0"/>
            </a:br>
            <a:r>
              <a:rPr lang="sv-SE" sz="2800" dirty="0">
                <a:solidFill>
                  <a:schemeClr val="accent3"/>
                </a:solidFill>
              </a:rPr>
              <a:t>Vi kommer att behöva varsla personal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9ABC3-5AD6-EAD4-033C-105E12A77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Betydande risker för varsel på grund av prisökningarna, även i mindre företag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CA41A3-11C7-E2AF-720F-BBFB286F1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Stor risk för varsel oavsett företagets ålder. Företag som startats under senare år har färre anställda och därmed inte samma behöv att minska personalstyrkan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9780F0D6-AF79-4B1D-9264-91DBD4F4D4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090409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903AA3A1-6EE4-4A9F-8AA5-32607797FB6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1754641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02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FE776-4254-F9BC-C9A3-FA2A3528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Inflationen, höjda el- och drivmedelspriser, vad blir konsekvenserna kortsiktigt för ditt företag?</a:t>
            </a:r>
            <a:br>
              <a:rPr lang="sv-SE" sz="2800" dirty="0"/>
            </a:br>
            <a:r>
              <a:rPr lang="sv-SE" sz="2800" dirty="0">
                <a:solidFill>
                  <a:schemeClr val="accent3"/>
                </a:solidFill>
              </a:rPr>
              <a:t>Vi kommer att lägga ner vår verksamhet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9ABC3-5AD6-EAD4-033C-105E12A77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Betydande risker även att i grunden livskraftiga företag tvingas lägga ner verksamheten på grund av prisökningarna.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CA41A3-11C7-E2AF-720F-BBFB286F1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Många företag riskerar att behöva lägga ner sin verksamhet. Det gäller även företag som varit verksamma i decennier.</a:t>
            </a:r>
          </a:p>
        </p:txBody>
      </p:sp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E24D6676-A72E-4DBD-B773-9F047C9CEC2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340007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4356C42E-CFEF-4252-8B3E-4B78712101E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5223559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60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FE776-4254-F9BC-C9A3-FA2A3528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Hur mycket högre uppskattar du att kostnaderna, påverkade av inflationen, el- och drivmedelspriserna 2022, blir i ditt företag? I jämförelse med tidigare år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9ABC3-5AD6-EAD4-033C-105E12A77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32" y="1681163"/>
            <a:ext cx="5324244" cy="823912"/>
          </a:xfrm>
        </p:spPr>
        <p:txBody>
          <a:bodyPr>
            <a:normAutofit fontScale="92500"/>
          </a:bodyPr>
          <a:lstStyle/>
          <a:p>
            <a:r>
              <a:rPr lang="sv-SE" dirty="0"/>
              <a:t>36 procent av företagen får en merkostnad på minst 200 000 kronor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CA41A3-11C7-E2AF-720F-BBFB286F1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Ju större företag desto större blir kostnadsökningen 2022</a:t>
            </a:r>
          </a:p>
        </p:txBody>
      </p:sp>
      <p:graphicFrame>
        <p:nvGraphicFramePr>
          <p:cNvPr id="15" name="Platshållare för innehåll 14">
            <a:extLst>
              <a:ext uri="{FF2B5EF4-FFF2-40B4-BE49-F238E27FC236}">
                <a16:creationId xmlns:a16="http://schemas.microsoft.com/office/drawing/2014/main" id="{29151E99-35F1-4174-8A8F-B0F5730B91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3553981"/>
              </p:ext>
            </p:extLst>
          </p:nvPr>
        </p:nvGraphicFramePr>
        <p:xfrm>
          <a:off x="498708" y="2505075"/>
          <a:ext cx="549886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14409F3F-C1D7-4B2F-BC08-BF6009EB5DD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3703429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7162024"/>
      </p:ext>
    </p:extLst>
  </p:cSld>
  <p:clrMapOvr>
    <a:masterClrMapping/>
  </p:clrMapOvr>
</p:sld>
</file>

<file path=ppt/theme/theme1.xml><?xml version="1.0" encoding="utf-8"?>
<a:theme xmlns:a="http://schemas.openxmlformats.org/drawingml/2006/main" name="Företagarna vit">
  <a:themeElements>
    <a:clrScheme name="Företagarna">
      <a:dk1>
        <a:srgbClr val="333333"/>
      </a:dk1>
      <a:lt1>
        <a:srgbClr val="FFFFFF"/>
      </a:lt1>
      <a:dk2>
        <a:srgbClr val="007C6C"/>
      </a:dk2>
      <a:lt2>
        <a:srgbClr val="E6F3F2"/>
      </a:lt2>
      <a:accent1>
        <a:srgbClr val="007C6E"/>
      </a:accent1>
      <a:accent2>
        <a:srgbClr val="E52A00"/>
      </a:accent2>
      <a:accent3>
        <a:srgbClr val="AA0038"/>
      </a:accent3>
      <a:accent4>
        <a:srgbClr val="1F555C"/>
      </a:accent4>
      <a:accent5>
        <a:srgbClr val="3A3C54"/>
      </a:accent5>
      <a:accent6>
        <a:srgbClr val="747678"/>
      </a:accent6>
      <a:hlink>
        <a:srgbClr val="007C6E"/>
      </a:hlink>
      <a:folHlink>
        <a:srgbClr val="1E55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A6F1F2C-F52A-1540-837A-A7565C0822F4}" vid="{8240ACDD-B5A0-4844-843C-37EB487AB74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E90B038203D74EAE381BF08143CC63" ma:contentTypeVersion="9" ma:contentTypeDescription="Skapa ett nytt dokument." ma:contentTypeScope="" ma:versionID="0d63e4c8a6040ebb95ac703a42293ca1">
  <xsd:schema xmlns:xsd="http://www.w3.org/2001/XMLSchema" xmlns:xs="http://www.w3.org/2001/XMLSchema" xmlns:p="http://schemas.microsoft.com/office/2006/metadata/properties" xmlns:ns2="bc18c4e5-74a9-4b0c-b577-d8007ef56022" xmlns:ns3="bc58deb7-29fe-410a-86dd-a82f409a9d3e" targetNamespace="http://schemas.microsoft.com/office/2006/metadata/properties" ma:root="true" ma:fieldsID="7b807148fd0f904fef34b734af7d38b6" ns2:_="" ns3:_="">
    <xsd:import namespace="bc18c4e5-74a9-4b0c-b577-d8007ef56022"/>
    <xsd:import namespace="bc58deb7-29fe-410a-86dd-a82f409a9d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8c4e5-74a9-4b0c-b577-d8007ef56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8deb7-29fe-410a-86dd-a82f409a9d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BE88D9-417F-4021-873D-39FDA8C85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18c4e5-74a9-4b0c-b577-d8007ef56022"/>
    <ds:schemaRef ds:uri="bc58deb7-29fe-410a-86dd-a82f409a9d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01A85B-073E-4B6F-BC96-FEFB138956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47468C-734A-4C0D-8DD7-30176E816A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PPT-mall_ljus (5)</Template>
  <TotalTime>6113</TotalTime>
  <Words>442</Words>
  <Application>Microsoft Office PowerPoint</Application>
  <PresentationFormat>Bredbild</PresentationFormat>
  <Paragraphs>54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Calibri</vt:lpstr>
      <vt:lpstr>Arial</vt:lpstr>
      <vt:lpstr>Museo 300</vt:lpstr>
      <vt:lpstr>Museo 700</vt:lpstr>
      <vt:lpstr>Företagarna vit</vt:lpstr>
      <vt:lpstr>Hur påverkas företagen i elprisområde 3 av stigande priser?</vt:lpstr>
      <vt:lpstr>Om undersökningen</vt:lpstr>
      <vt:lpstr>Höga elpriser påverkar företagen negativt i  elprisområde 3</vt:lpstr>
      <vt:lpstr>Höga drivmedelspriser påverkar företagen negativt i  elprisområde 3</vt:lpstr>
      <vt:lpstr>Hög inflation påverkar företagen negativt i  elprisområde 3</vt:lpstr>
      <vt:lpstr>Stora problem väntar företagen i elprisområde 3 om inte stöden kommer på plats snarast</vt:lpstr>
      <vt:lpstr>Inflationen, höjda el- och drivmedelspriser, vad blir konsekvenserna kortsiktigt för ditt företag? Vi kommer att behöva varsla personal</vt:lpstr>
      <vt:lpstr>Inflationen, höjda el- och drivmedelspriser, vad blir konsekvenserna kortsiktigt för ditt företag? Vi kommer att lägga ner vår verksamhet</vt:lpstr>
      <vt:lpstr>Hur mycket högre uppskattar du att kostnaderna, påverkade av inflationen, el- och drivmedelspriserna 2022, blir i ditt företag? I jämförelse med tidigare år</vt:lpstr>
      <vt:lpstr>Ett liknande mönster i de olika delar av el-område 3</vt:lpstr>
      <vt:lpstr>Ett liknande mönster i de olika delar av el-område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Martin Daniels</dc:creator>
  <cp:lastModifiedBy>Martin Daniels</cp:lastModifiedBy>
  <cp:revision>8</cp:revision>
  <dcterms:created xsi:type="dcterms:W3CDTF">2021-02-18T14:52:05Z</dcterms:created>
  <dcterms:modified xsi:type="dcterms:W3CDTF">2022-10-27T14:12:59Z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0x01010036E90B038203D74EAE381BF08143CC63</vt:lpwstr>
  </property>
</Properties>
</file>