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6"/>
  </p:notesMasterIdLst>
  <p:handoutMasterIdLst>
    <p:handoutMasterId r:id="rId37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41" r:id="rId26"/>
    <p:sldId id="342" r:id="rId27"/>
    <p:sldId id="343" r:id="rId28"/>
    <p:sldId id="344" r:id="rId29"/>
    <p:sldId id="345" r:id="rId30"/>
    <p:sldId id="346" r:id="rId31"/>
    <p:sldId id="321" r:id="rId32"/>
    <p:sldId id="332" r:id="rId33"/>
    <p:sldId id="333" r:id="rId34"/>
    <p:sldId id="306" r:id="rId3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län'!$D$828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län'!$E$827:$AD$827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län'!$E$828:$AD$828</c:f>
              <c:numCache>
                <c:formatCode>#,##0</c:formatCode>
                <c:ptCount val="26"/>
                <c:pt idx="0">
                  <c:v>0</c:v>
                </c:pt>
                <c:pt idx="1">
                  <c:v>-3732.0000000000873</c:v>
                </c:pt>
                <c:pt idx="2">
                  <c:v>-4074.9999999999854</c:v>
                </c:pt>
                <c:pt idx="3">
                  <c:v>-3341.9999999999563</c:v>
                </c:pt>
                <c:pt idx="4">
                  <c:v>1887.0000000000146</c:v>
                </c:pt>
                <c:pt idx="5">
                  <c:v>6879.9999999998545</c:v>
                </c:pt>
                <c:pt idx="6">
                  <c:v>12025.000000000058</c:v>
                </c:pt>
                <c:pt idx="7">
                  <c:v>28962.999999999956</c:v>
                </c:pt>
                <c:pt idx="8">
                  <c:v>32928.999999999898</c:v>
                </c:pt>
                <c:pt idx="9">
                  <c:v>31969.999999999869</c:v>
                </c:pt>
                <c:pt idx="10">
                  <c:v>35889.000000000015</c:v>
                </c:pt>
                <c:pt idx="11">
                  <c:v>37116.99999999984</c:v>
                </c:pt>
                <c:pt idx="12">
                  <c:v>38100.999999999956</c:v>
                </c:pt>
                <c:pt idx="13">
                  <c:v>37180.999999999898</c:v>
                </c:pt>
                <c:pt idx="14">
                  <c:v>38508.999999999927</c:v>
                </c:pt>
                <c:pt idx="15">
                  <c:v>42339.999999999985</c:v>
                </c:pt>
                <c:pt idx="16">
                  <c:v>45610.999999999898</c:v>
                </c:pt>
                <c:pt idx="17">
                  <c:v>50590.999999999985</c:v>
                </c:pt>
                <c:pt idx="18">
                  <c:v>55726.999999999927</c:v>
                </c:pt>
                <c:pt idx="19">
                  <c:v>57650.000000000044</c:v>
                </c:pt>
                <c:pt idx="20">
                  <c:v>59099.999999999956</c:v>
                </c:pt>
                <c:pt idx="21">
                  <c:v>75188.000000000044</c:v>
                </c:pt>
                <c:pt idx="22">
                  <c:v>76205.999999999927</c:v>
                </c:pt>
                <c:pt idx="23">
                  <c:v>77364.999999999985</c:v>
                </c:pt>
                <c:pt idx="24">
                  <c:v>81045.999999999956</c:v>
                </c:pt>
                <c:pt idx="25">
                  <c:v>84380.000000000044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län'!$D$829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län'!$E$827:$AD$827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län'!$E$829:$AD$829</c:f>
              <c:numCache>
                <c:formatCode>#,##0</c:formatCode>
                <c:ptCount val="26"/>
                <c:pt idx="0">
                  <c:v>0</c:v>
                </c:pt>
                <c:pt idx="1">
                  <c:v>-1345.9999999999709</c:v>
                </c:pt>
                <c:pt idx="2">
                  <c:v>-7448.9999999999418</c:v>
                </c:pt>
                <c:pt idx="3">
                  <c:v>-12182.999999999949</c:v>
                </c:pt>
                <c:pt idx="4">
                  <c:v>-13152.999999999985</c:v>
                </c:pt>
                <c:pt idx="5">
                  <c:v>-9700.9999999999854</c:v>
                </c:pt>
                <c:pt idx="6">
                  <c:v>-5871.9999999999854</c:v>
                </c:pt>
                <c:pt idx="7">
                  <c:v>-4934.9999999998981</c:v>
                </c:pt>
                <c:pt idx="8">
                  <c:v>-2211.9999999999418</c:v>
                </c:pt>
                <c:pt idx="9">
                  <c:v>1244.0000000000146</c:v>
                </c:pt>
                <c:pt idx="10">
                  <c:v>5274.0000000000291</c:v>
                </c:pt>
                <c:pt idx="11">
                  <c:v>7078</c:v>
                </c:pt>
                <c:pt idx="12">
                  <c:v>9318</c:v>
                </c:pt>
                <c:pt idx="13">
                  <c:v>10090.000000000029</c:v>
                </c:pt>
                <c:pt idx="14">
                  <c:v>11708.000000000029</c:v>
                </c:pt>
                <c:pt idx="15">
                  <c:v>11593.000000000058</c:v>
                </c:pt>
                <c:pt idx="16">
                  <c:v>15150.000000000015</c:v>
                </c:pt>
                <c:pt idx="17">
                  <c:v>18948.000000000015</c:v>
                </c:pt>
                <c:pt idx="18">
                  <c:v>22774.000000000073</c:v>
                </c:pt>
                <c:pt idx="19">
                  <c:v>24235.999999999971</c:v>
                </c:pt>
                <c:pt idx="20">
                  <c:v>21884.000000000015</c:v>
                </c:pt>
                <c:pt idx="21">
                  <c:v>24822.000000000087</c:v>
                </c:pt>
                <c:pt idx="22">
                  <c:v>28409.000000000029</c:v>
                </c:pt>
                <c:pt idx="23">
                  <c:v>28394.000000000044</c:v>
                </c:pt>
                <c:pt idx="24">
                  <c:v>29275.000000000015</c:v>
                </c:pt>
                <c:pt idx="25">
                  <c:v>31077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län'!$D$830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län'!$E$827:$AD$827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län'!$E$830:$AD$830</c:f>
              <c:numCache>
                <c:formatCode>#,##0</c:formatCode>
                <c:ptCount val="26"/>
                <c:pt idx="0">
                  <c:v>0</c:v>
                </c:pt>
                <c:pt idx="1">
                  <c:v>-183</c:v>
                </c:pt>
                <c:pt idx="2">
                  <c:v>-6302.0000000000146</c:v>
                </c:pt>
                <c:pt idx="3">
                  <c:v>-11074.000000000015</c:v>
                </c:pt>
                <c:pt idx="4">
                  <c:v>-13859.999999999993</c:v>
                </c:pt>
                <c:pt idx="5">
                  <c:v>-9292.0000000000146</c:v>
                </c:pt>
                <c:pt idx="6">
                  <c:v>-5931.0000000000146</c:v>
                </c:pt>
                <c:pt idx="7">
                  <c:v>-3979.0000000000073</c:v>
                </c:pt>
                <c:pt idx="8">
                  <c:v>-4184.0000000000218</c:v>
                </c:pt>
                <c:pt idx="9">
                  <c:v>-2724.9999999999854</c:v>
                </c:pt>
                <c:pt idx="10">
                  <c:v>200.99999999998545</c:v>
                </c:pt>
                <c:pt idx="11">
                  <c:v>2184</c:v>
                </c:pt>
                <c:pt idx="12">
                  <c:v>4577.9999999999854</c:v>
                </c:pt>
                <c:pt idx="13">
                  <c:v>5456</c:v>
                </c:pt>
                <c:pt idx="14">
                  <c:v>4733</c:v>
                </c:pt>
                <c:pt idx="15">
                  <c:v>5297</c:v>
                </c:pt>
                <c:pt idx="16">
                  <c:v>5110.9999999999709</c:v>
                </c:pt>
                <c:pt idx="17">
                  <c:v>7588</c:v>
                </c:pt>
                <c:pt idx="18">
                  <c:v>11953</c:v>
                </c:pt>
                <c:pt idx="19">
                  <c:v>11968</c:v>
                </c:pt>
                <c:pt idx="20">
                  <c:v>9227</c:v>
                </c:pt>
                <c:pt idx="21">
                  <c:v>15092.000000000015</c:v>
                </c:pt>
                <c:pt idx="22">
                  <c:v>18240</c:v>
                </c:pt>
                <c:pt idx="23">
                  <c:v>17478.000000000015</c:v>
                </c:pt>
                <c:pt idx="24">
                  <c:v>19144.000000000015</c:v>
                </c:pt>
                <c:pt idx="25">
                  <c:v>23194.999999999985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län'!$D$831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län'!$E$827:$AD$827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län'!$E$831:$AD$831</c:f>
              <c:numCache>
                <c:formatCode>#,##0</c:formatCode>
                <c:ptCount val="26"/>
                <c:pt idx="0">
                  <c:v>0</c:v>
                </c:pt>
                <c:pt idx="1">
                  <c:v>-1330.9999999999418</c:v>
                </c:pt>
                <c:pt idx="2">
                  <c:v>-12951</c:v>
                </c:pt>
                <c:pt idx="3">
                  <c:v>-13416.000000000029</c:v>
                </c:pt>
                <c:pt idx="4">
                  <c:v>-28267.999999999956</c:v>
                </c:pt>
                <c:pt idx="5">
                  <c:v>-23622</c:v>
                </c:pt>
                <c:pt idx="6">
                  <c:v>-19967.999999999985</c:v>
                </c:pt>
                <c:pt idx="7">
                  <c:v>-20497.999999999971</c:v>
                </c:pt>
                <c:pt idx="8">
                  <c:v>-13730</c:v>
                </c:pt>
                <c:pt idx="9">
                  <c:v>-8575.0000000000291</c:v>
                </c:pt>
                <c:pt idx="10">
                  <c:v>-7387.9999999999709</c:v>
                </c:pt>
                <c:pt idx="11">
                  <c:v>2716.9999999999709</c:v>
                </c:pt>
                <c:pt idx="12">
                  <c:v>2057.9999999999709</c:v>
                </c:pt>
                <c:pt idx="13">
                  <c:v>5812.0000000000582</c:v>
                </c:pt>
                <c:pt idx="14">
                  <c:v>5272.0000000000291</c:v>
                </c:pt>
                <c:pt idx="15">
                  <c:v>6257.0000000000291</c:v>
                </c:pt>
                <c:pt idx="16">
                  <c:v>6159.9999999999709</c:v>
                </c:pt>
                <c:pt idx="17">
                  <c:v>10928.000000000029</c:v>
                </c:pt>
                <c:pt idx="18">
                  <c:v>16959</c:v>
                </c:pt>
                <c:pt idx="19">
                  <c:v>14049.999999999942</c:v>
                </c:pt>
                <c:pt idx="20">
                  <c:v>10199</c:v>
                </c:pt>
                <c:pt idx="21">
                  <c:v>11282.000000000029</c:v>
                </c:pt>
                <c:pt idx="22">
                  <c:v>13858.000000000029</c:v>
                </c:pt>
                <c:pt idx="23">
                  <c:v>18440.999999999971</c:v>
                </c:pt>
                <c:pt idx="24">
                  <c:v>19318</c:v>
                </c:pt>
                <c:pt idx="25">
                  <c:v>22885.000000000029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län'!$D$832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län'!$E$827:$AD$827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län'!$E$832:$AD$832</c:f>
              <c:numCache>
                <c:formatCode>#,##0</c:formatCode>
                <c:ptCount val="26"/>
                <c:pt idx="0">
                  <c:v>0</c:v>
                </c:pt>
                <c:pt idx="1">
                  <c:v>-1204.0000000000291</c:v>
                </c:pt>
                <c:pt idx="2">
                  <c:v>3956.9999999999418</c:v>
                </c:pt>
                <c:pt idx="3">
                  <c:v>-10024.000000000058</c:v>
                </c:pt>
                <c:pt idx="4">
                  <c:v>19449.999999999884</c:v>
                </c:pt>
                <c:pt idx="5">
                  <c:v>9837.9999999999418</c:v>
                </c:pt>
                <c:pt idx="6">
                  <c:v>11006.999999999884</c:v>
                </c:pt>
                <c:pt idx="7">
                  <c:v>12207.999999999942</c:v>
                </c:pt>
                <c:pt idx="8">
                  <c:v>-3962.0000000000291</c:v>
                </c:pt>
                <c:pt idx="9">
                  <c:v>-4606.0000000000582</c:v>
                </c:pt>
                <c:pt idx="10">
                  <c:v>-4190.0000000000582</c:v>
                </c:pt>
                <c:pt idx="11">
                  <c:v>-3864</c:v>
                </c:pt>
                <c:pt idx="12">
                  <c:v>6462.9999999998836</c:v>
                </c:pt>
                <c:pt idx="13">
                  <c:v>13436</c:v>
                </c:pt>
                <c:pt idx="14">
                  <c:v>11792.999999999942</c:v>
                </c:pt>
                <c:pt idx="15">
                  <c:v>15037.999999999942</c:v>
                </c:pt>
                <c:pt idx="16">
                  <c:v>17326</c:v>
                </c:pt>
                <c:pt idx="17">
                  <c:v>20128</c:v>
                </c:pt>
                <c:pt idx="18">
                  <c:v>19439.999999999884</c:v>
                </c:pt>
                <c:pt idx="19">
                  <c:v>20404.999999999942</c:v>
                </c:pt>
                <c:pt idx="20">
                  <c:v>15834.999999999884</c:v>
                </c:pt>
                <c:pt idx="21">
                  <c:v>20796.999999999884</c:v>
                </c:pt>
                <c:pt idx="22">
                  <c:v>23551.999999999942</c:v>
                </c:pt>
                <c:pt idx="23">
                  <c:v>24174.999999999942</c:v>
                </c:pt>
                <c:pt idx="24">
                  <c:v>25930.999999999884</c:v>
                </c:pt>
                <c:pt idx="25">
                  <c:v>29344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39720"/>
        <c:axId val="162031608"/>
      </c:lineChart>
      <c:catAx>
        <c:axId val="16303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031608"/>
        <c:crosses val="autoZero"/>
        <c:auto val="1"/>
        <c:lblAlgn val="ctr"/>
        <c:lblOffset val="100"/>
        <c:tickLblSkip val="5"/>
        <c:noMultiLvlLbl val="0"/>
      </c:catAx>
      <c:valAx>
        <c:axId val="16203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03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län'!$D$49:$AL$49</c:f>
              <c:numCache>
                <c:formatCode>0</c:formatCode>
                <c:ptCount val="35"/>
                <c:pt idx="0" formatCode="General">
                  <c:v>139</c:v>
                </c:pt>
                <c:pt idx="1">
                  <c:v>122</c:v>
                </c:pt>
                <c:pt idx="2" formatCode="General">
                  <c:v>105</c:v>
                </c:pt>
                <c:pt idx="3" formatCode="General">
                  <c:v>84</c:v>
                </c:pt>
                <c:pt idx="4" formatCode="General">
                  <c:v>41</c:v>
                </c:pt>
                <c:pt idx="5" formatCode="General">
                  <c:v>58</c:v>
                </c:pt>
                <c:pt idx="6" formatCode="General">
                  <c:v>22</c:v>
                </c:pt>
                <c:pt idx="7" formatCode="General">
                  <c:v>25</c:v>
                </c:pt>
                <c:pt idx="8" formatCode="General">
                  <c:v>40</c:v>
                </c:pt>
                <c:pt idx="9" formatCode="General">
                  <c:v>79</c:v>
                </c:pt>
                <c:pt idx="10" formatCode="General">
                  <c:v>107</c:v>
                </c:pt>
                <c:pt idx="11" formatCode="General">
                  <c:v>117</c:v>
                </c:pt>
                <c:pt idx="12" formatCode="General">
                  <c:v>130</c:v>
                </c:pt>
                <c:pt idx="13" formatCode="General">
                  <c:v>132</c:v>
                </c:pt>
                <c:pt idx="14" formatCode="General">
                  <c:v>166</c:v>
                </c:pt>
                <c:pt idx="15" formatCode="General">
                  <c:v>126</c:v>
                </c:pt>
                <c:pt idx="16" formatCode="General">
                  <c:v>129</c:v>
                </c:pt>
                <c:pt idx="17" formatCode="General">
                  <c:v>87</c:v>
                </c:pt>
                <c:pt idx="18" formatCode="General">
                  <c:v>8</c:v>
                </c:pt>
                <c:pt idx="19" formatCode="General">
                  <c:v>-25</c:v>
                </c:pt>
                <c:pt idx="20" formatCode="General">
                  <c:v>12</c:v>
                </c:pt>
                <c:pt idx="21" formatCode="General">
                  <c:v>111</c:v>
                </c:pt>
                <c:pt idx="22" formatCode="General">
                  <c:v>91</c:v>
                </c:pt>
                <c:pt idx="23" formatCode="General">
                  <c:v>92</c:v>
                </c:pt>
                <c:pt idx="24" formatCode="General">
                  <c:v>68</c:v>
                </c:pt>
                <c:pt idx="25" formatCode="General">
                  <c:v>68</c:v>
                </c:pt>
                <c:pt idx="26" formatCode="General">
                  <c:v>19</c:v>
                </c:pt>
                <c:pt idx="27" formatCode="General">
                  <c:v>57</c:v>
                </c:pt>
                <c:pt idx="28">
                  <c:v>69.633333333333326</c:v>
                </c:pt>
                <c:pt idx="29">
                  <c:v>82.266666666666652</c:v>
                </c:pt>
                <c:pt idx="30">
                  <c:v>94.899999999999991</c:v>
                </c:pt>
                <c:pt idx="31">
                  <c:v>97.449999999999989</c:v>
                </c:pt>
                <c:pt idx="32">
                  <c:v>100</c:v>
                </c:pt>
                <c:pt idx="33">
                  <c:v>99.4</c:v>
                </c:pt>
                <c:pt idx="34">
                  <c:v>98.8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län'!$D$50:$AL$50</c:f>
              <c:numCache>
                <c:formatCode>0</c:formatCode>
                <c:ptCount val="35"/>
                <c:pt idx="0" formatCode="General">
                  <c:v>132</c:v>
                </c:pt>
                <c:pt idx="1">
                  <c:v>130</c:v>
                </c:pt>
                <c:pt idx="2" formatCode="General">
                  <c:v>128</c:v>
                </c:pt>
                <c:pt idx="3" formatCode="General">
                  <c:v>73</c:v>
                </c:pt>
                <c:pt idx="4" formatCode="General">
                  <c:v>89</c:v>
                </c:pt>
                <c:pt idx="5" formatCode="General">
                  <c:v>86</c:v>
                </c:pt>
                <c:pt idx="6" formatCode="General">
                  <c:v>74</c:v>
                </c:pt>
                <c:pt idx="7" formatCode="General">
                  <c:v>50</c:v>
                </c:pt>
                <c:pt idx="8" formatCode="General">
                  <c:v>38</c:v>
                </c:pt>
                <c:pt idx="9" formatCode="General">
                  <c:v>60</c:v>
                </c:pt>
                <c:pt idx="10" formatCode="General">
                  <c:v>56</c:v>
                </c:pt>
                <c:pt idx="11" formatCode="General">
                  <c:v>84</c:v>
                </c:pt>
                <c:pt idx="12" formatCode="General">
                  <c:v>83</c:v>
                </c:pt>
                <c:pt idx="13" formatCode="General">
                  <c:v>106</c:v>
                </c:pt>
                <c:pt idx="14" formatCode="General">
                  <c:v>106</c:v>
                </c:pt>
                <c:pt idx="15" formatCode="General">
                  <c:v>116</c:v>
                </c:pt>
                <c:pt idx="16" formatCode="General">
                  <c:v>137</c:v>
                </c:pt>
                <c:pt idx="17" formatCode="General">
                  <c:v>84</c:v>
                </c:pt>
                <c:pt idx="18" formatCode="General">
                  <c:v>36</c:v>
                </c:pt>
                <c:pt idx="19" formatCode="General">
                  <c:v>7</c:v>
                </c:pt>
                <c:pt idx="20" formatCode="General">
                  <c:v>44</c:v>
                </c:pt>
                <c:pt idx="21" formatCode="General">
                  <c:v>89</c:v>
                </c:pt>
                <c:pt idx="22" formatCode="General">
                  <c:v>83</c:v>
                </c:pt>
                <c:pt idx="23" formatCode="General">
                  <c:v>63</c:v>
                </c:pt>
                <c:pt idx="24" formatCode="General">
                  <c:v>58</c:v>
                </c:pt>
                <c:pt idx="25" formatCode="General">
                  <c:v>28</c:v>
                </c:pt>
                <c:pt idx="26" formatCode="General">
                  <c:v>40</c:v>
                </c:pt>
                <c:pt idx="27" formatCode="General">
                  <c:v>57</c:v>
                </c:pt>
                <c:pt idx="28">
                  <c:v>62.133333333333333</c:v>
                </c:pt>
                <c:pt idx="29">
                  <c:v>67.266666666666666</c:v>
                </c:pt>
                <c:pt idx="30">
                  <c:v>72.400000000000006</c:v>
                </c:pt>
                <c:pt idx="31">
                  <c:v>79.650000000000006</c:v>
                </c:pt>
                <c:pt idx="32">
                  <c:v>86.9</c:v>
                </c:pt>
                <c:pt idx="33">
                  <c:v>99.2</c:v>
                </c:pt>
                <c:pt idx="34">
                  <c:v>111.5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33328"/>
        <c:axId val="163433720"/>
      </c:lineChart>
      <c:catAx>
        <c:axId val="16343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433720"/>
        <c:crosses val="autoZero"/>
        <c:auto val="1"/>
        <c:lblAlgn val="ctr"/>
        <c:lblOffset val="100"/>
        <c:tickLblSkip val="2"/>
        <c:noMultiLvlLbl val="0"/>
      </c:catAx>
      <c:valAx>
        <c:axId val="1634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43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3434504"/>
        <c:axId val="163434896"/>
      </c:barChart>
      <c:catAx>
        <c:axId val="16343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434896"/>
        <c:crosses val="autoZero"/>
        <c:auto val="1"/>
        <c:lblAlgn val="ctr"/>
        <c:lblOffset val="100"/>
        <c:noMultiLvlLbl val="0"/>
      </c:catAx>
      <c:valAx>
        <c:axId val="1634348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343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3435680"/>
        <c:axId val="163436072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35680"/>
        <c:axId val="163436072"/>
      </c:lineChart>
      <c:catAx>
        <c:axId val="16343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63436072"/>
        <c:crosses val="autoZero"/>
        <c:auto val="1"/>
        <c:lblAlgn val="ctr"/>
        <c:lblOffset val="100"/>
        <c:noMultiLvlLbl val="0"/>
      </c:catAx>
      <c:valAx>
        <c:axId val="163436072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6343568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län'!$D$49:$AL$49</c:f>
              <c:numCache>
                <c:formatCode>0</c:formatCode>
                <c:ptCount val="35"/>
                <c:pt idx="0" formatCode="General">
                  <c:v>31</c:v>
                </c:pt>
                <c:pt idx="1">
                  <c:v>27.5</c:v>
                </c:pt>
                <c:pt idx="2" formatCode="General">
                  <c:v>24</c:v>
                </c:pt>
                <c:pt idx="3" formatCode="General">
                  <c:v>13</c:v>
                </c:pt>
                <c:pt idx="4" formatCode="General">
                  <c:v>0</c:v>
                </c:pt>
                <c:pt idx="5" formatCode="General">
                  <c:v>6</c:v>
                </c:pt>
                <c:pt idx="6" formatCode="General">
                  <c:v>2</c:v>
                </c:pt>
                <c:pt idx="7" formatCode="General">
                  <c:v>-1</c:v>
                </c:pt>
                <c:pt idx="8" formatCode="General">
                  <c:v>-5</c:v>
                </c:pt>
                <c:pt idx="9" formatCode="General">
                  <c:v>8</c:v>
                </c:pt>
                <c:pt idx="10" formatCode="General">
                  <c:v>16</c:v>
                </c:pt>
                <c:pt idx="11" formatCode="General">
                  <c:v>28</c:v>
                </c:pt>
                <c:pt idx="12" formatCode="General">
                  <c:v>31</c:v>
                </c:pt>
                <c:pt idx="13" formatCode="General">
                  <c:v>33</c:v>
                </c:pt>
                <c:pt idx="14" formatCode="General">
                  <c:v>48</c:v>
                </c:pt>
                <c:pt idx="15" formatCode="General">
                  <c:v>38</c:v>
                </c:pt>
                <c:pt idx="16" formatCode="General">
                  <c:v>29</c:v>
                </c:pt>
                <c:pt idx="17" formatCode="General">
                  <c:v>18</c:v>
                </c:pt>
                <c:pt idx="18" formatCode="General">
                  <c:v>-10</c:v>
                </c:pt>
                <c:pt idx="19" formatCode="General">
                  <c:v>-26</c:v>
                </c:pt>
                <c:pt idx="20" formatCode="General">
                  <c:v>-14</c:v>
                </c:pt>
                <c:pt idx="21" formatCode="General">
                  <c:v>26</c:v>
                </c:pt>
                <c:pt idx="22" formatCode="General">
                  <c:v>29</c:v>
                </c:pt>
                <c:pt idx="23" formatCode="General">
                  <c:v>27</c:v>
                </c:pt>
                <c:pt idx="24" formatCode="General">
                  <c:v>10</c:v>
                </c:pt>
                <c:pt idx="25" formatCode="General">
                  <c:v>10</c:v>
                </c:pt>
                <c:pt idx="26" formatCode="General">
                  <c:v>0</c:v>
                </c:pt>
                <c:pt idx="27" formatCode="General">
                  <c:v>7</c:v>
                </c:pt>
                <c:pt idx="28">
                  <c:v>12.233333333333333</c:v>
                </c:pt>
                <c:pt idx="29">
                  <c:v>17.466666666666665</c:v>
                </c:pt>
                <c:pt idx="30">
                  <c:v>22.7</c:v>
                </c:pt>
                <c:pt idx="31">
                  <c:v>26</c:v>
                </c:pt>
                <c:pt idx="32">
                  <c:v>29.299999999999997</c:v>
                </c:pt>
                <c:pt idx="33">
                  <c:v>32.65</c:v>
                </c:pt>
                <c:pt idx="34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län'!$D$50:$AL$50</c:f>
              <c:numCache>
                <c:formatCode>0</c:formatCode>
                <c:ptCount val="35"/>
                <c:pt idx="0" formatCode="General">
                  <c:v>24</c:v>
                </c:pt>
                <c:pt idx="1">
                  <c:v>14</c:v>
                </c:pt>
                <c:pt idx="2" formatCode="General">
                  <c:v>4</c:v>
                </c:pt>
                <c:pt idx="3" formatCode="General">
                  <c:v>-1</c:v>
                </c:pt>
                <c:pt idx="4" formatCode="General">
                  <c:v>8</c:v>
                </c:pt>
                <c:pt idx="5" formatCode="General">
                  <c:v>13</c:v>
                </c:pt>
                <c:pt idx="6" formatCode="General">
                  <c:v>12</c:v>
                </c:pt>
                <c:pt idx="7" formatCode="General">
                  <c:v>1</c:v>
                </c:pt>
                <c:pt idx="8" formatCode="General">
                  <c:v>-8</c:v>
                </c:pt>
                <c:pt idx="9" formatCode="General">
                  <c:v>9</c:v>
                </c:pt>
                <c:pt idx="10" formatCode="General">
                  <c:v>3</c:v>
                </c:pt>
                <c:pt idx="11" formatCode="General">
                  <c:v>6</c:v>
                </c:pt>
                <c:pt idx="12" formatCode="General">
                  <c:v>11</c:v>
                </c:pt>
                <c:pt idx="13" formatCode="General">
                  <c:v>18</c:v>
                </c:pt>
                <c:pt idx="14" formatCode="General">
                  <c:v>24</c:v>
                </c:pt>
                <c:pt idx="15" formatCode="General">
                  <c:v>22</c:v>
                </c:pt>
                <c:pt idx="16" formatCode="General">
                  <c:v>27</c:v>
                </c:pt>
                <c:pt idx="17" formatCode="General">
                  <c:v>11</c:v>
                </c:pt>
                <c:pt idx="18" formatCode="General">
                  <c:v>-5</c:v>
                </c:pt>
                <c:pt idx="19" formatCode="General">
                  <c:v>-9</c:v>
                </c:pt>
                <c:pt idx="20" formatCode="General">
                  <c:v>7</c:v>
                </c:pt>
                <c:pt idx="21" formatCode="General">
                  <c:v>29</c:v>
                </c:pt>
                <c:pt idx="22" formatCode="General">
                  <c:v>28</c:v>
                </c:pt>
                <c:pt idx="23" formatCode="General">
                  <c:v>22</c:v>
                </c:pt>
                <c:pt idx="24" formatCode="General">
                  <c:v>8</c:v>
                </c:pt>
                <c:pt idx="25" formatCode="General">
                  <c:v>3</c:v>
                </c:pt>
                <c:pt idx="26" formatCode="General">
                  <c:v>4</c:v>
                </c:pt>
                <c:pt idx="27" formatCode="General">
                  <c:v>17</c:v>
                </c:pt>
                <c:pt idx="28">
                  <c:v>17.033333333333331</c:v>
                </c:pt>
                <c:pt idx="29">
                  <c:v>17.066666666666663</c:v>
                </c:pt>
                <c:pt idx="30">
                  <c:v>17.099999999999998</c:v>
                </c:pt>
                <c:pt idx="31">
                  <c:v>22.450000000000003</c:v>
                </c:pt>
                <c:pt idx="32">
                  <c:v>27.800000000000004</c:v>
                </c:pt>
                <c:pt idx="33">
                  <c:v>29.550000000000004</c:v>
                </c:pt>
                <c:pt idx="34">
                  <c:v>31.3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41376"/>
        <c:axId val="271741768"/>
      </c:lineChart>
      <c:catAx>
        <c:axId val="271741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41768"/>
        <c:crosses val="autoZero"/>
        <c:auto val="1"/>
        <c:lblAlgn val="ctr"/>
        <c:lblOffset val="100"/>
        <c:tickLblSkip val="2"/>
        <c:noMultiLvlLbl val="0"/>
      </c:catAx>
      <c:valAx>
        <c:axId val="27174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Sektorer'!$D$48:$AJ$48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Sektorer'!$D$49:$AJ$49</c:f>
              <c:numCache>
                <c:formatCode>0%</c:formatCode>
                <c:ptCount val="33"/>
                <c:pt idx="0">
                  <c:v>0.75</c:v>
                </c:pt>
                <c:pt idx="1">
                  <c:v>0.70500000000000007</c:v>
                </c:pt>
                <c:pt idx="2">
                  <c:v>0.66</c:v>
                </c:pt>
                <c:pt idx="3">
                  <c:v>0.61</c:v>
                </c:pt>
                <c:pt idx="4">
                  <c:v>0.59</c:v>
                </c:pt>
                <c:pt idx="5">
                  <c:v>0.65</c:v>
                </c:pt>
                <c:pt idx="6">
                  <c:v>0.57000000000000006</c:v>
                </c:pt>
                <c:pt idx="7">
                  <c:v>0.56000000000000005</c:v>
                </c:pt>
                <c:pt idx="8">
                  <c:v>0.54</c:v>
                </c:pt>
                <c:pt idx="9">
                  <c:v>0.59</c:v>
                </c:pt>
                <c:pt idx="10">
                  <c:v>0.56000000000000005</c:v>
                </c:pt>
                <c:pt idx="11">
                  <c:v>0.66</c:v>
                </c:pt>
                <c:pt idx="12">
                  <c:v>0.70000000000000007</c:v>
                </c:pt>
                <c:pt idx="13">
                  <c:v>0.76</c:v>
                </c:pt>
                <c:pt idx="14">
                  <c:v>0.82000000000000006</c:v>
                </c:pt>
                <c:pt idx="15">
                  <c:v>0.74</c:v>
                </c:pt>
                <c:pt idx="16">
                  <c:v>0.82000000000000006</c:v>
                </c:pt>
                <c:pt idx="17">
                  <c:v>0.66</c:v>
                </c:pt>
                <c:pt idx="18">
                  <c:v>0.52</c:v>
                </c:pt>
                <c:pt idx="19">
                  <c:v>0.67</c:v>
                </c:pt>
                <c:pt idx="20">
                  <c:v>0.74</c:v>
                </c:pt>
                <c:pt idx="21">
                  <c:v>0.83</c:v>
                </c:pt>
                <c:pt idx="22">
                  <c:v>0.75</c:v>
                </c:pt>
                <c:pt idx="23">
                  <c:v>0.61</c:v>
                </c:pt>
                <c:pt idx="24">
                  <c:v>0.71</c:v>
                </c:pt>
                <c:pt idx="25">
                  <c:v>0.53</c:v>
                </c:pt>
                <c:pt idx="26">
                  <c:v>0.6</c:v>
                </c:pt>
                <c:pt idx="27">
                  <c:v>0.69</c:v>
                </c:pt>
                <c:pt idx="28">
                  <c:v>0.69699999999999995</c:v>
                </c:pt>
                <c:pt idx="29">
                  <c:v>0.70399999999999996</c:v>
                </c:pt>
                <c:pt idx="30">
                  <c:v>0.71099999999999997</c:v>
                </c:pt>
                <c:pt idx="31">
                  <c:v>0.72299999999999998</c:v>
                </c:pt>
                <c:pt idx="32">
                  <c:v>0.73499999999999999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Sektorer'!$D$48:$AJ$48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Sektorer'!$D$50:$AJ$50</c:f>
              <c:numCache>
                <c:formatCode>0%</c:formatCode>
                <c:ptCount val="33"/>
                <c:pt idx="0">
                  <c:v>0.63</c:v>
                </c:pt>
                <c:pt idx="1">
                  <c:v>0.61</c:v>
                </c:pt>
                <c:pt idx="2">
                  <c:v>0.59</c:v>
                </c:pt>
                <c:pt idx="3">
                  <c:v>0.61</c:v>
                </c:pt>
                <c:pt idx="4">
                  <c:v>0.69000000000000006</c:v>
                </c:pt>
                <c:pt idx="5">
                  <c:v>0.59</c:v>
                </c:pt>
                <c:pt idx="6">
                  <c:v>0.51</c:v>
                </c:pt>
                <c:pt idx="7">
                  <c:v>0.55000000000000004</c:v>
                </c:pt>
                <c:pt idx="8">
                  <c:v>0.52</c:v>
                </c:pt>
                <c:pt idx="9">
                  <c:v>0.59</c:v>
                </c:pt>
                <c:pt idx="10">
                  <c:v>0.59</c:v>
                </c:pt>
                <c:pt idx="11">
                  <c:v>0.59</c:v>
                </c:pt>
                <c:pt idx="12">
                  <c:v>0.65</c:v>
                </c:pt>
                <c:pt idx="13">
                  <c:v>0.75</c:v>
                </c:pt>
                <c:pt idx="14">
                  <c:v>0.74</c:v>
                </c:pt>
                <c:pt idx="15">
                  <c:v>0.78</c:v>
                </c:pt>
                <c:pt idx="16">
                  <c:v>0.70000000000000007</c:v>
                </c:pt>
                <c:pt idx="17">
                  <c:v>0.65</c:v>
                </c:pt>
                <c:pt idx="18">
                  <c:v>0.62</c:v>
                </c:pt>
                <c:pt idx="19">
                  <c:v>0.62</c:v>
                </c:pt>
                <c:pt idx="20">
                  <c:v>0.77</c:v>
                </c:pt>
                <c:pt idx="21">
                  <c:v>0.73</c:v>
                </c:pt>
                <c:pt idx="22">
                  <c:v>0.75</c:v>
                </c:pt>
                <c:pt idx="23">
                  <c:v>0.68</c:v>
                </c:pt>
                <c:pt idx="24">
                  <c:v>0.7</c:v>
                </c:pt>
                <c:pt idx="25">
                  <c:v>0.62</c:v>
                </c:pt>
                <c:pt idx="26">
                  <c:v>0.56000000000000005</c:v>
                </c:pt>
                <c:pt idx="27">
                  <c:v>0.65</c:v>
                </c:pt>
                <c:pt idx="28">
                  <c:v>0.65133333333333332</c:v>
                </c:pt>
                <c:pt idx="29">
                  <c:v>0.65266666666666673</c:v>
                </c:pt>
                <c:pt idx="30">
                  <c:v>0.65400000000000003</c:v>
                </c:pt>
                <c:pt idx="31">
                  <c:v>0.68300000000000005</c:v>
                </c:pt>
                <c:pt idx="32">
                  <c:v>0.71199999999999997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42552"/>
        <c:axId val="271742944"/>
      </c:lineChart>
      <c:catAx>
        <c:axId val="271742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42944"/>
        <c:crosses val="autoZero"/>
        <c:auto val="1"/>
        <c:lblAlgn val="ctr"/>
        <c:lblOffset val="100"/>
        <c:tickLblSkip val="2"/>
        <c:noMultiLvlLbl val="0"/>
      </c:catAx>
      <c:valAx>
        <c:axId val="27174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1743728"/>
        <c:axId val="271744120"/>
      </c:barChart>
      <c:catAx>
        <c:axId val="2717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1744120"/>
        <c:crosses val="autoZero"/>
        <c:auto val="1"/>
        <c:lblAlgn val="ctr"/>
        <c:lblOffset val="100"/>
        <c:noMultiLvlLbl val="0"/>
      </c:catAx>
      <c:valAx>
        <c:axId val="271744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174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'!$O$29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'!$O$30:$O$40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0.16400000000000001</c:v>
                </c:pt>
                <c:pt idx="2">
                  <c:v>0.155</c:v>
                </c:pt>
                <c:pt idx="3">
                  <c:v>0.10100000000000001</c:v>
                </c:pt>
                <c:pt idx="4">
                  <c:v>7.3999999999999996E-2</c:v>
                </c:pt>
                <c:pt idx="5">
                  <c:v>3.9E-2</c:v>
                </c:pt>
                <c:pt idx="6">
                  <c:v>7.8E-2</c:v>
                </c:pt>
                <c:pt idx="7">
                  <c:v>4.7E-2</c:v>
                </c:pt>
                <c:pt idx="8">
                  <c:v>5.1999999999999998E-2</c:v>
                </c:pt>
                <c:pt idx="9">
                  <c:v>2.1000000000000001E-2</c:v>
                </c:pt>
                <c:pt idx="10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2013088"/>
        <c:axId val="272013480"/>
      </c:barChart>
      <c:catAx>
        <c:axId val="27201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013480"/>
        <c:crosses val="autoZero"/>
        <c:auto val="1"/>
        <c:lblAlgn val="ctr"/>
        <c:lblOffset val="100"/>
        <c:noMultiLvlLbl val="0"/>
      </c:catAx>
      <c:valAx>
        <c:axId val="272013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20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'!$O$81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'!$O$82:$O$89</c:f>
              <c:numCache>
                <c:formatCode>0%</c:formatCode>
                <c:ptCount val="8"/>
                <c:pt idx="0">
                  <c:v>0.42799999999999999</c:v>
                </c:pt>
                <c:pt idx="1">
                  <c:v>0.125</c:v>
                </c:pt>
                <c:pt idx="2">
                  <c:v>0.111</c:v>
                </c:pt>
                <c:pt idx="3">
                  <c:v>0.09</c:v>
                </c:pt>
                <c:pt idx="4">
                  <c:v>5.8000000000000003E-2</c:v>
                </c:pt>
                <c:pt idx="5">
                  <c:v>0.11899999999999999</c:v>
                </c:pt>
                <c:pt idx="6">
                  <c:v>6.5000000000000002E-2</c:v>
                </c:pt>
                <c:pt idx="7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5314640"/>
        <c:axId val="105315424"/>
      </c:barChart>
      <c:catAx>
        <c:axId val="105314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5315424"/>
        <c:crosses val="autoZero"/>
        <c:auto val="1"/>
        <c:lblAlgn val="ctr"/>
        <c:lblOffset val="100"/>
        <c:noMultiLvlLbl val="0"/>
      </c:catAx>
      <c:valAx>
        <c:axId val="1053154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531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'!$O$112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'!$O$113:$O$119</c:f>
              <c:numCache>
                <c:formatCode>0%</c:formatCode>
                <c:ptCount val="7"/>
                <c:pt idx="0">
                  <c:v>0.36</c:v>
                </c:pt>
                <c:pt idx="1">
                  <c:v>0.216</c:v>
                </c:pt>
                <c:pt idx="2">
                  <c:v>0.17</c:v>
                </c:pt>
                <c:pt idx="3">
                  <c:v>5.8000000000000003E-2</c:v>
                </c:pt>
                <c:pt idx="4">
                  <c:v>9.1999999999999998E-2</c:v>
                </c:pt>
                <c:pt idx="5">
                  <c:v>8.2000000000000003E-2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2014656"/>
        <c:axId val="272015048"/>
      </c:barChart>
      <c:catAx>
        <c:axId val="27201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015048"/>
        <c:crosses val="autoZero"/>
        <c:auto val="1"/>
        <c:lblAlgn val="ctr"/>
        <c:lblOffset val="100"/>
        <c:noMultiLvlLbl val="0"/>
      </c:catAx>
      <c:valAx>
        <c:axId val="2720150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201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VGL!$B$12</c:f>
              <c:strCache>
                <c:ptCount val="1"/>
                <c:pt idx="0">
                  <c:v>Fyrbodal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VGL!$C$11:$U$11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VGL!$C$12:$U$12</c:f>
              <c:numCache>
                <c:formatCode>General</c:formatCode>
                <c:ptCount val="19"/>
                <c:pt idx="0">
                  <c:v>28</c:v>
                </c:pt>
                <c:pt idx="1">
                  <c:v>15</c:v>
                </c:pt>
                <c:pt idx="2">
                  <c:v>-2</c:v>
                </c:pt>
                <c:pt idx="3">
                  <c:v>-10</c:v>
                </c:pt>
                <c:pt idx="4">
                  <c:v>-9</c:v>
                </c:pt>
                <c:pt idx="5">
                  <c:v>3</c:v>
                </c:pt>
                <c:pt idx="6">
                  <c:v>8</c:v>
                </c:pt>
                <c:pt idx="7">
                  <c:v>13</c:v>
                </c:pt>
                <c:pt idx="8">
                  <c:v>-5</c:v>
                </c:pt>
                <c:pt idx="9">
                  <c:v>10</c:v>
                </c:pt>
                <c:pt idx="10">
                  <c:v>7</c:v>
                </c:pt>
                <c:pt idx="11">
                  <c:v>5</c:v>
                </c:pt>
                <c:pt idx="12" formatCode="0">
                  <c:v>8.1333333333333329</c:v>
                </c:pt>
                <c:pt idx="13" formatCode="0">
                  <c:v>11.266666666666664</c:v>
                </c:pt>
                <c:pt idx="14" formatCode="0">
                  <c:v>14.399999999999999</c:v>
                </c:pt>
                <c:pt idx="15" formatCode="0">
                  <c:v>11.049999999999999</c:v>
                </c:pt>
                <c:pt idx="16" formatCode="0">
                  <c:v>7.7</c:v>
                </c:pt>
                <c:pt idx="17" formatCode="0">
                  <c:v>10.55</c:v>
                </c:pt>
                <c:pt idx="18" formatCode="0">
                  <c:v>13.4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VGL!$B$13</c:f>
              <c:strCache>
                <c:ptCount val="1"/>
                <c:pt idx="0">
                  <c:v>Sjuhärad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VGL!$C$11:$U$11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VGL!$C$13:$U$13</c:f>
              <c:numCache>
                <c:formatCode>General</c:formatCode>
                <c:ptCount val="19"/>
                <c:pt idx="0">
                  <c:v>16</c:v>
                </c:pt>
                <c:pt idx="1">
                  <c:v>10</c:v>
                </c:pt>
                <c:pt idx="2">
                  <c:v>-1</c:v>
                </c:pt>
                <c:pt idx="3">
                  <c:v>-2</c:v>
                </c:pt>
                <c:pt idx="4">
                  <c:v>1</c:v>
                </c:pt>
                <c:pt idx="5">
                  <c:v>17</c:v>
                </c:pt>
                <c:pt idx="6">
                  <c:v>16</c:v>
                </c:pt>
                <c:pt idx="7">
                  <c:v>12</c:v>
                </c:pt>
                <c:pt idx="8">
                  <c:v>16</c:v>
                </c:pt>
                <c:pt idx="9">
                  <c:v>12</c:v>
                </c:pt>
                <c:pt idx="10">
                  <c:v>18</c:v>
                </c:pt>
                <c:pt idx="11">
                  <c:v>10</c:v>
                </c:pt>
                <c:pt idx="12" formatCode="0">
                  <c:v>9.8666666666666671</c:v>
                </c:pt>
                <c:pt idx="13" formatCode="0">
                  <c:v>9.7333333333333343</c:v>
                </c:pt>
                <c:pt idx="14" formatCode="0">
                  <c:v>9.6000000000000014</c:v>
                </c:pt>
                <c:pt idx="15" formatCode="0">
                  <c:v>13.250000000000002</c:v>
                </c:pt>
                <c:pt idx="16" formatCode="0">
                  <c:v>16.900000000000002</c:v>
                </c:pt>
                <c:pt idx="17" formatCode="0">
                  <c:v>22.150000000000002</c:v>
                </c:pt>
                <c:pt idx="18" formatCode="0">
                  <c:v>27.400000000000002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VGL!$B$14</c:f>
              <c:strCache>
                <c:ptCount val="1"/>
                <c:pt idx="0">
                  <c:v>Skaraborg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VGL!$C$11:$U$11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VGL!$C$14:$U$14</c:f>
              <c:numCache>
                <c:formatCode>General</c:formatCode>
                <c:ptCount val="19"/>
                <c:pt idx="0">
                  <c:v>32</c:v>
                </c:pt>
                <c:pt idx="1">
                  <c:v>13</c:v>
                </c:pt>
                <c:pt idx="2">
                  <c:v>12</c:v>
                </c:pt>
                <c:pt idx="3">
                  <c:v>-1</c:v>
                </c:pt>
                <c:pt idx="4">
                  <c:v>12</c:v>
                </c:pt>
                <c:pt idx="5">
                  <c:v>13</c:v>
                </c:pt>
                <c:pt idx="6">
                  <c:v>26</c:v>
                </c:pt>
                <c:pt idx="7">
                  <c:v>17</c:v>
                </c:pt>
                <c:pt idx="8">
                  <c:v>8</c:v>
                </c:pt>
                <c:pt idx="9">
                  <c:v>8</c:v>
                </c:pt>
                <c:pt idx="10">
                  <c:v>12</c:v>
                </c:pt>
                <c:pt idx="11">
                  <c:v>13</c:v>
                </c:pt>
                <c:pt idx="12" formatCode="0">
                  <c:v>12.333333333333332</c:v>
                </c:pt>
                <c:pt idx="13" formatCode="0">
                  <c:v>11.666666666666664</c:v>
                </c:pt>
                <c:pt idx="14" formatCode="0">
                  <c:v>10.999999999999998</c:v>
                </c:pt>
                <c:pt idx="15" formatCode="0">
                  <c:v>16.499999999999996</c:v>
                </c:pt>
                <c:pt idx="16" formatCode="0">
                  <c:v>21.999999999999996</c:v>
                </c:pt>
                <c:pt idx="17" formatCode="0">
                  <c:v>22.949999999999996</c:v>
                </c:pt>
                <c:pt idx="18" formatCode="0">
                  <c:v>23.9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VGL!$B$15</c:f>
              <c:strCache>
                <c:ptCount val="1"/>
                <c:pt idx="0">
                  <c:v>Göteborg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VGL!$C$11:$U$11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VGL!$C$15:$U$15</c:f>
              <c:numCache>
                <c:formatCode>General</c:formatCode>
                <c:ptCount val="19"/>
                <c:pt idx="0">
                  <c:v>25</c:v>
                </c:pt>
                <c:pt idx="1">
                  <c:v>18</c:v>
                </c:pt>
                <c:pt idx="2">
                  <c:v>-2</c:v>
                </c:pt>
                <c:pt idx="3">
                  <c:v>-2</c:v>
                </c:pt>
                <c:pt idx="4">
                  <c:v>3</c:v>
                </c:pt>
                <c:pt idx="5">
                  <c:v>16</c:v>
                </c:pt>
                <c:pt idx="6">
                  <c:v>18</c:v>
                </c:pt>
                <c:pt idx="7">
                  <c:v>11</c:v>
                </c:pt>
                <c:pt idx="8">
                  <c:v>13</c:v>
                </c:pt>
                <c:pt idx="9">
                  <c:v>5</c:v>
                </c:pt>
                <c:pt idx="10">
                  <c:v>1</c:v>
                </c:pt>
                <c:pt idx="11">
                  <c:v>7</c:v>
                </c:pt>
                <c:pt idx="12" formatCode="0">
                  <c:v>8.3999999999999986</c:v>
                </c:pt>
                <c:pt idx="13" formatCode="0">
                  <c:v>9.7999999999999989</c:v>
                </c:pt>
                <c:pt idx="14" formatCode="0">
                  <c:v>11.2</c:v>
                </c:pt>
                <c:pt idx="15" formatCode="0">
                  <c:v>14.799999999999999</c:v>
                </c:pt>
                <c:pt idx="16" formatCode="0">
                  <c:v>18.399999999999999</c:v>
                </c:pt>
                <c:pt idx="17" formatCode="0">
                  <c:v>21.25</c:v>
                </c:pt>
                <c:pt idx="18" formatCode="0">
                  <c:v>24.099999999999998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15832"/>
        <c:axId val="272016224"/>
      </c:lineChart>
      <c:catAx>
        <c:axId val="27201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016224"/>
        <c:crosses val="autoZero"/>
        <c:auto val="1"/>
        <c:lblAlgn val="ctr"/>
        <c:lblOffset val="100"/>
        <c:tickLblSkip val="2"/>
        <c:noMultiLvlLbl val="0"/>
      </c:catAx>
      <c:valAx>
        <c:axId val="2720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01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Län'!$B$49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Län'!$C$48:$AU$48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Län'!$C$49:$AU$49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19</c:v>
                </c:pt>
                <c:pt idx="4">
                  <c:v>15</c:v>
                </c:pt>
                <c:pt idx="5">
                  <c:v>24</c:v>
                </c:pt>
                <c:pt idx="6">
                  <c:v>33</c:v>
                </c:pt>
                <c:pt idx="7">
                  <c:v>21</c:v>
                </c:pt>
                <c:pt idx="8">
                  <c:v>9</c:v>
                </c:pt>
                <c:pt idx="9">
                  <c:v>14</c:v>
                </c:pt>
                <c:pt idx="10" formatCode="General">
                  <c:v>19</c:v>
                </c:pt>
                <c:pt idx="11" formatCode="General">
                  <c:v>23</c:v>
                </c:pt>
                <c:pt idx="12" formatCode="General">
                  <c:v>25</c:v>
                </c:pt>
                <c:pt idx="13" formatCode="General">
                  <c:v>14</c:v>
                </c:pt>
                <c:pt idx="14" formatCode="General">
                  <c:v>8</c:v>
                </c:pt>
                <c:pt idx="15" formatCode="General">
                  <c:v>12</c:v>
                </c:pt>
                <c:pt idx="16" formatCode="General">
                  <c:v>6</c:v>
                </c:pt>
                <c:pt idx="17" formatCode="General">
                  <c:v>1</c:v>
                </c:pt>
                <c:pt idx="18" formatCode="General">
                  <c:v>1</c:v>
                </c:pt>
                <c:pt idx="19" formatCode="General">
                  <c:v>8</c:v>
                </c:pt>
                <c:pt idx="20" formatCode="General">
                  <c:v>11</c:v>
                </c:pt>
                <c:pt idx="21" formatCode="General">
                  <c:v>15</c:v>
                </c:pt>
                <c:pt idx="22" formatCode="General">
                  <c:v>13</c:v>
                </c:pt>
                <c:pt idx="23" formatCode="General">
                  <c:v>14</c:v>
                </c:pt>
                <c:pt idx="24" formatCode="General">
                  <c:v>23</c:v>
                </c:pt>
                <c:pt idx="25" formatCode="General">
                  <c:v>20</c:v>
                </c:pt>
                <c:pt idx="26" formatCode="General">
                  <c:v>25</c:v>
                </c:pt>
                <c:pt idx="27" formatCode="General">
                  <c:v>16</c:v>
                </c:pt>
                <c:pt idx="28" formatCode="General">
                  <c:v>0</c:v>
                </c:pt>
                <c:pt idx="29" formatCode="General">
                  <c:v>-3</c:v>
                </c:pt>
                <c:pt idx="30" formatCode="General">
                  <c:v>2</c:v>
                </c:pt>
                <c:pt idx="31" formatCode="General">
                  <c:v>14</c:v>
                </c:pt>
                <c:pt idx="32" formatCode="General">
                  <c:v>18</c:v>
                </c:pt>
                <c:pt idx="33" formatCode="General">
                  <c:v>12</c:v>
                </c:pt>
                <c:pt idx="34" formatCode="General">
                  <c:v>10</c:v>
                </c:pt>
                <c:pt idx="35" formatCode="General">
                  <c:v>7</c:v>
                </c:pt>
                <c:pt idx="36" formatCode="General">
                  <c:v>6</c:v>
                </c:pt>
                <c:pt idx="37" formatCode="General">
                  <c:v>8</c:v>
                </c:pt>
                <c:pt idx="38">
                  <c:v>9.1333333333333329</c:v>
                </c:pt>
                <c:pt idx="39">
                  <c:v>10.266666666666666</c:v>
                </c:pt>
                <c:pt idx="40">
                  <c:v>11.399999999999999</c:v>
                </c:pt>
                <c:pt idx="41">
                  <c:v>14.399999999999999</c:v>
                </c:pt>
                <c:pt idx="42">
                  <c:v>17.399999999999999</c:v>
                </c:pt>
                <c:pt idx="43">
                  <c:v>20.399999999999999</c:v>
                </c:pt>
                <c:pt idx="44">
                  <c:v>23.400000000000002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Län'!$B$50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Län'!$C$48:$AU$48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Län'!$C$50:$AU$50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17696"/>
        <c:axId val="162333976"/>
      </c:lineChart>
      <c:catAx>
        <c:axId val="1615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333976"/>
        <c:crosses val="autoZero"/>
        <c:auto val="1"/>
        <c:lblAlgn val="ctr"/>
        <c:lblOffset val="100"/>
        <c:noMultiLvlLbl val="0"/>
      </c:catAx>
      <c:valAx>
        <c:axId val="1623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5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VGL!$B$5</c:f>
              <c:strCache>
                <c:ptCount val="1"/>
                <c:pt idx="0">
                  <c:v>Fyrbodal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VGL!$C$4:$U$4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VGL!$C$5:$U$5</c:f>
              <c:numCache>
                <c:formatCode>General</c:formatCode>
                <c:ptCount val="19"/>
                <c:pt idx="0">
                  <c:v>53</c:v>
                </c:pt>
                <c:pt idx="1">
                  <c:v>33</c:v>
                </c:pt>
                <c:pt idx="2">
                  <c:v>-13</c:v>
                </c:pt>
                <c:pt idx="3">
                  <c:v>21</c:v>
                </c:pt>
                <c:pt idx="4">
                  <c:v>-8</c:v>
                </c:pt>
                <c:pt idx="5">
                  <c:v>47</c:v>
                </c:pt>
                <c:pt idx="6">
                  <c:v>42</c:v>
                </c:pt>
                <c:pt idx="7">
                  <c:v>34</c:v>
                </c:pt>
                <c:pt idx="8">
                  <c:v>25</c:v>
                </c:pt>
                <c:pt idx="9">
                  <c:v>9</c:v>
                </c:pt>
                <c:pt idx="10">
                  <c:v>7</c:v>
                </c:pt>
                <c:pt idx="11">
                  <c:v>47</c:v>
                </c:pt>
                <c:pt idx="12" formatCode="0">
                  <c:v>46.733333333333334</c:v>
                </c:pt>
                <c:pt idx="13" formatCode="0">
                  <c:v>46.466666666666661</c:v>
                </c:pt>
                <c:pt idx="14" formatCode="0">
                  <c:v>46.199999999999996</c:v>
                </c:pt>
                <c:pt idx="15" formatCode="0">
                  <c:v>36.299999999999997</c:v>
                </c:pt>
                <c:pt idx="16" formatCode="0">
                  <c:v>26.400000000000002</c:v>
                </c:pt>
                <c:pt idx="17" formatCode="0">
                  <c:v>31.550000000000004</c:v>
                </c:pt>
                <c:pt idx="18" formatCode="0">
                  <c:v>36.700000000000003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VGL!$B$6</c:f>
              <c:strCache>
                <c:ptCount val="1"/>
                <c:pt idx="0">
                  <c:v>Sjuhärad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VGL!$C$4:$U$4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VGL!$C$6:$U$6</c:f>
              <c:numCache>
                <c:formatCode>General</c:formatCode>
                <c:ptCount val="19"/>
                <c:pt idx="0">
                  <c:v>38</c:v>
                </c:pt>
                <c:pt idx="1">
                  <c:v>28</c:v>
                </c:pt>
                <c:pt idx="2">
                  <c:v>-8</c:v>
                </c:pt>
                <c:pt idx="3">
                  <c:v>-7</c:v>
                </c:pt>
                <c:pt idx="4">
                  <c:v>39</c:v>
                </c:pt>
                <c:pt idx="5">
                  <c:v>60</c:v>
                </c:pt>
                <c:pt idx="6">
                  <c:v>25</c:v>
                </c:pt>
                <c:pt idx="7">
                  <c:v>31</c:v>
                </c:pt>
                <c:pt idx="8">
                  <c:v>43</c:v>
                </c:pt>
                <c:pt idx="9">
                  <c:v>1</c:v>
                </c:pt>
                <c:pt idx="10">
                  <c:v>8</c:v>
                </c:pt>
                <c:pt idx="11">
                  <c:v>41</c:v>
                </c:pt>
                <c:pt idx="12" formatCode="0">
                  <c:v>39.766666666666666</c:v>
                </c:pt>
                <c:pt idx="13" formatCode="0">
                  <c:v>38.533333333333331</c:v>
                </c:pt>
                <c:pt idx="14" formatCode="0">
                  <c:v>37.299999999999997</c:v>
                </c:pt>
                <c:pt idx="15" formatCode="0">
                  <c:v>27.5</c:v>
                </c:pt>
                <c:pt idx="16" formatCode="0">
                  <c:v>17.7</c:v>
                </c:pt>
                <c:pt idx="17" formatCode="0">
                  <c:v>26.4</c:v>
                </c:pt>
                <c:pt idx="18" formatCode="0">
                  <c:v>35.099999999999994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VGL!$B$7</c:f>
              <c:strCache>
                <c:ptCount val="1"/>
                <c:pt idx="0">
                  <c:v>Skaraborg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VGL!$C$4:$U$4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VGL!$C$7:$U$7</c:f>
              <c:numCache>
                <c:formatCode>General</c:formatCode>
                <c:ptCount val="19"/>
                <c:pt idx="0">
                  <c:v>52</c:v>
                </c:pt>
                <c:pt idx="1">
                  <c:v>47</c:v>
                </c:pt>
                <c:pt idx="2">
                  <c:v>27</c:v>
                </c:pt>
                <c:pt idx="3">
                  <c:v>4</c:v>
                </c:pt>
                <c:pt idx="4">
                  <c:v>10</c:v>
                </c:pt>
                <c:pt idx="5">
                  <c:v>42</c:v>
                </c:pt>
                <c:pt idx="6">
                  <c:v>42</c:v>
                </c:pt>
                <c:pt idx="7">
                  <c:v>50</c:v>
                </c:pt>
                <c:pt idx="8">
                  <c:v>21</c:v>
                </c:pt>
                <c:pt idx="9">
                  <c:v>15</c:v>
                </c:pt>
                <c:pt idx="10">
                  <c:v>14</c:v>
                </c:pt>
                <c:pt idx="11">
                  <c:v>21</c:v>
                </c:pt>
                <c:pt idx="12" formatCode="0">
                  <c:v>23.166666666666668</c:v>
                </c:pt>
                <c:pt idx="13" formatCode="0">
                  <c:v>25.333333333333336</c:v>
                </c:pt>
                <c:pt idx="14" formatCode="0">
                  <c:v>27.500000000000004</c:v>
                </c:pt>
                <c:pt idx="15" formatCode="0">
                  <c:v>32.200000000000003</c:v>
                </c:pt>
                <c:pt idx="16" formatCode="0">
                  <c:v>36.9</c:v>
                </c:pt>
                <c:pt idx="17" formatCode="0">
                  <c:v>40.15</c:v>
                </c:pt>
                <c:pt idx="18" formatCode="0">
                  <c:v>43.4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VGL!$B$8</c:f>
              <c:strCache>
                <c:ptCount val="1"/>
                <c:pt idx="0">
                  <c:v>Göteborg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VGL!$C$4:$U$4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VGL!$C$8:$U$8</c:f>
              <c:numCache>
                <c:formatCode>General</c:formatCode>
                <c:ptCount val="19"/>
                <c:pt idx="0">
                  <c:v>57</c:v>
                </c:pt>
                <c:pt idx="1">
                  <c:v>29</c:v>
                </c:pt>
                <c:pt idx="2">
                  <c:v>4</c:v>
                </c:pt>
                <c:pt idx="3">
                  <c:v>-3</c:v>
                </c:pt>
                <c:pt idx="4">
                  <c:v>23</c:v>
                </c:pt>
                <c:pt idx="5">
                  <c:v>43</c:v>
                </c:pt>
                <c:pt idx="6">
                  <c:v>32</c:v>
                </c:pt>
                <c:pt idx="7">
                  <c:v>28</c:v>
                </c:pt>
                <c:pt idx="8">
                  <c:v>20</c:v>
                </c:pt>
                <c:pt idx="9">
                  <c:v>21</c:v>
                </c:pt>
                <c:pt idx="10">
                  <c:v>14</c:v>
                </c:pt>
                <c:pt idx="11">
                  <c:v>33</c:v>
                </c:pt>
                <c:pt idx="12" formatCode="0">
                  <c:v>32.799999999999997</c:v>
                </c:pt>
                <c:pt idx="13" formatCode="0">
                  <c:v>32.6</c:v>
                </c:pt>
                <c:pt idx="14" formatCode="0">
                  <c:v>32.400000000000006</c:v>
                </c:pt>
                <c:pt idx="15" formatCode="0">
                  <c:v>37.450000000000003</c:v>
                </c:pt>
                <c:pt idx="16" formatCode="0">
                  <c:v>42.5</c:v>
                </c:pt>
                <c:pt idx="17" formatCode="0">
                  <c:v>43.45</c:v>
                </c:pt>
                <c:pt idx="18" formatCode="0">
                  <c:v>44.4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832224"/>
        <c:axId val="163832616"/>
      </c:lineChart>
      <c:catAx>
        <c:axId val="1638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2616"/>
        <c:crosses val="autoZero"/>
        <c:auto val="1"/>
        <c:lblAlgn val="ctr"/>
        <c:lblOffset val="100"/>
        <c:tickLblSkip val="2"/>
        <c:noMultiLvlLbl val="0"/>
      </c:catAx>
      <c:valAx>
        <c:axId val="16383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VGL!$B$19</c:f>
              <c:strCache>
                <c:ptCount val="1"/>
                <c:pt idx="0">
                  <c:v>Fyrbodal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VGL!$C$18:$U$18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VGL!$C$19:$U$19</c:f>
              <c:numCache>
                <c:formatCode>General</c:formatCode>
                <c:ptCount val="19"/>
                <c:pt idx="0">
                  <c:v>65</c:v>
                </c:pt>
                <c:pt idx="1">
                  <c:v>35</c:v>
                </c:pt>
                <c:pt idx="2">
                  <c:v>13</c:v>
                </c:pt>
                <c:pt idx="3">
                  <c:v>-9</c:v>
                </c:pt>
                <c:pt idx="4">
                  <c:v>-5</c:v>
                </c:pt>
                <c:pt idx="5">
                  <c:v>34</c:v>
                </c:pt>
                <c:pt idx="6">
                  <c:v>37</c:v>
                </c:pt>
                <c:pt idx="7">
                  <c:v>44</c:v>
                </c:pt>
                <c:pt idx="8">
                  <c:v>22</c:v>
                </c:pt>
                <c:pt idx="9">
                  <c:v>15</c:v>
                </c:pt>
                <c:pt idx="10">
                  <c:v>15</c:v>
                </c:pt>
                <c:pt idx="11">
                  <c:v>19</c:v>
                </c:pt>
                <c:pt idx="12" formatCode="0">
                  <c:v>30.133333333333333</c:v>
                </c:pt>
                <c:pt idx="13" formatCode="0">
                  <c:v>41.266666666666673</c:v>
                </c:pt>
                <c:pt idx="14" formatCode="0">
                  <c:v>52.400000000000006</c:v>
                </c:pt>
                <c:pt idx="15" formatCode="0">
                  <c:v>42.350000000000009</c:v>
                </c:pt>
                <c:pt idx="16" formatCode="0">
                  <c:v>32.300000000000004</c:v>
                </c:pt>
                <c:pt idx="17" formatCode="0">
                  <c:v>35.900000000000006</c:v>
                </c:pt>
                <c:pt idx="18" formatCode="0">
                  <c:v>39.5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VGL!$B$20</c:f>
              <c:strCache>
                <c:ptCount val="1"/>
                <c:pt idx="0">
                  <c:v>Sjuhärad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VGL!$C$18:$U$18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VGL!$C$20:$U$20</c:f>
              <c:numCache>
                <c:formatCode>General</c:formatCode>
                <c:ptCount val="19"/>
                <c:pt idx="0">
                  <c:v>59</c:v>
                </c:pt>
                <c:pt idx="1">
                  <c:v>43</c:v>
                </c:pt>
                <c:pt idx="2">
                  <c:v>29</c:v>
                </c:pt>
                <c:pt idx="3">
                  <c:v>-13</c:v>
                </c:pt>
                <c:pt idx="4">
                  <c:v>16</c:v>
                </c:pt>
                <c:pt idx="5">
                  <c:v>51</c:v>
                </c:pt>
                <c:pt idx="6">
                  <c:v>42</c:v>
                </c:pt>
                <c:pt idx="7">
                  <c:v>39</c:v>
                </c:pt>
                <c:pt idx="8">
                  <c:v>44</c:v>
                </c:pt>
                <c:pt idx="9">
                  <c:v>35</c:v>
                </c:pt>
                <c:pt idx="10">
                  <c:v>23</c:v>
                </c:pt>
                <c:pt idx="11">
                  <c:v>30</c:v>
                </c:pt>
                <c:pt idx="12" formatCode="0">
                  <c:v>34.666666666666664</c:v>
                </c:pt>
                <c:pt idx="13" formatCode="0">
                  <c:v>39.333333333333329</c:v>
                </c:pt>
                <c:pt idx="14" formatCode="0">
                  <c:v>43.999999999999993</c:v>
                </c:pt>
                <c:pt idx="15" formatCode="0">
                  <c:v>40.25</c:v>
                </c:pt>
                <c:pt idx="16" formatCode="0">
                  <c:v>36.5</c:v>
                </c:pt>
                <c:pt idx="17" formatCode="0">
                  <c:v>36</c:v>
                </c:pt>
                <c:pt idx="18" formatCode="0">
                  <c:v>35.5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VGL!$B$21</c:f>
              <c:strCache>
                <c:ptCount val="1"/>
                <c:pt idx="0">
                  <c:v>Skaraborg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VGL!$C$18:$U$18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VGL!$C$21:$U$21</c:f>
              <c:numCache>
                <c:formatCode>General</c:formatCode>
                <c:ptCount val="19"/>
                <c:pt idx="0">
                  <c:v>44</c:v>
                </c:pt>
                <c:pt idx="1">
                  <c:v>43</c:v>
                </c:pt>
                <c:pt idx="2">
                  <c:v>36</c:v>
                </c:pt>
                <c:pt idx="3">
                  <c:v>1</c:v>
                </c:pt>
                <c:pt idx="4">
                  <c:v>14</c:v>
                </c:pt>
                <c:pt idx="5">
                  <c:v>39</c:v>
                </c:pt>
                <c:pt idx="6">
                  <c:v>49</c:v>
                </c:pt>
                <c:pt idx="7">
                  <c:v>35</c:v>
                </c:pt>
                <c:pt idx="8">
                  <c:v>17</c:v>
                </c:pt>
                <c:pt idx="9">
                  <c:v>33</c:v>
                </c:pt>
                <c:pt idx="10">
                  <c:v>22</c:v>
                </c:pt>
                <c:pt idx="11">
                  <c:v>11</c:v>
                </c:pt>
                <c:pt idx="12" formatCode="0">
                  <c:v>15.366666666666664</c:v>
                </c:pt>
                <c:pt idx="13" formatCode="0">
                  <c:v>19.733333333333331</c:v>
                </c:pt>
                <c:pt idx="14" formatCode="0">
                  <c:v>24.099999999999998</c:v>
                </c:pt>
                <c:pt idx="15" formatCode="0">
                  <c:v>27.6</c:v>
                </c:pt>
                <c:pt idx="16" formatCode="0">
                  <c:v>31.1</c:v>
                </c:pt>
                <c:pt idx="17" formatCode="0">
                  <c:v>39.5</c:v>
                </c:pt>
                <c:pt idx="18" formatCode="0">
                  <c:v>47.9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VGL!$B$22</c:f>
              <c:strCache>
                <c:ptCount val="1"/>
                <c:pt idx="0">
                  <c:v>Göteborg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VGL!$C$18:$U$18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VGL!$C$22:$U$22</c:f>
              <c:numCache>
                <c:formatCode>General</c:formatCode>
                <c:ptCount val="19"/>
                <c:pt idx="0">
                  <c:v>52</c:v>
                </c:pt>
                <c:pt idx="1">
                  <c:v>31</c:v>
                </c:pt>
                <c:pt idx="2">
                  <c:v>15</c:v>
                </c:pt>
                <c:pt idx="3">
                  <c:v>0</c:v>
                </c:pt>
                <c:pt idx="4">
                  <c:v>13</c:v>
                </c:pt>
                <c:pt idx="5">
                  <c:v>35</c:v>
                </c:pt>
                <c:pt idx="6">
                  <c:v>39</c:v>
                </c:pt>
                <c:pt idx="7">
                  <c:v>34</c:v>
                </c:pt>
                <c:pt idx="8">
                  <c:v>21</c:v>
                </c:pt>
                <c:pt idx="9">
                  <c:v>16</c:v>
                </c:pt>
                <c:pt idx="10">
                  <c:v>12</c:v>
                </c:pt>
                <c:pt idx="11">
                  <c:v>12</c:v>
                </c:pt>
                <c:pt idx="12" formatCode="0">
                  <c:v>16.533333333333331</c:v>
                </c:pt>
                <c:pt idx="13" formatCode="0">
                  <c:v>21.066666666666666</c:v>
                </c:pt>
                <c:pt idx="14" formatCode="0">
                  <c:v>25.6</c:v>
                </c:pt>
                <c:pt idx="15" formatCode="0">
                  <c:v>33.450000000000003</c:v>
                </c:pt>
                <c:pt idx="16" formatCode="0">
                  <c:v>41.3</c:v>
                </c:pt>
                <c:pt idx="17" formatCode="0">
                  <c:v>43.8</c:v>
                </c:pt>
                <c:pt idx="18" formatCode="0">
                  <c:v>46.300000000000004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833400"/>
        <c:axId val="163833792"/>
      </c:lineChart>
      <c:catAx>
        <c:axId val="16383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3792"/>
        <c:crosses val="autoZero"/>
        <c:auto val="1"/>
        <c:lblAlgn val="ctr"/>
        <c:lblOffset val="100"/>
        <c:tickLblSkip val="2"/>
        <c:noMultiLvlLbl val="0"/>
      </c:catAx>
      <c:valAx>
        <c:axId val="1638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VGL!$B$26</c:f>
              <c:strCache>
                <c:ptCount val="1"/>
                <c:pt idx="0">
                  <c:v>Fyrbodal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VGL!$C$25:$U$25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VGL!$C$26:$U$26</c:f>
              <c:numCache>
                <c:formatCode>General</c:formatCode>
                <c:ptCount val="19"/>
                <c:pt idx="0">
                  <c:v>146</c:v>
                </c:pt>
                <c:pt idx="1">
                  <c:v>83</c:v>
                </c:pt>
                <c:pt idx="2">
                  <c:v>-2</c:v>
                </c:pt>
                <c:pt idx="3">
                  <c:v>2</c:v>
                </c:pt>
                <c:pt idx="4">
                  <c:v>-22</c:v>
                </c:pt>
                <c:pt idx="5">
                  <c:v>84</c:v>
                </c:pt>
                <c:pt idx="6">
                  <c:v>87</c:v>
                </c:pt>
                <c:pt idx="7">
                  <c:v>91</c:v>
                </c:pt>
                <c:pt idx="8">
                  <c:v>42</c:v>
                </c:pt>
                <c:pt idx="9">
                  <c:v>34</c:v>
                </c:pt>
                <c:pt idx="10">
                  <c:v>29</c:v>
                </c:pt>
                <c:pt idx="11">
                  <c:v>71</c:v>
                </c:pt>
                <c:pt idx="12" formatCode="0">
                  <c:v>85.1</c:v>
                </c:pt>
                <c:pt idx="13" formatCode="0">
                  <c:v>99.199999999999989</c:v>
                </c:pt>
                <c:pt idx="14" formatCode="0">
                  <c:v>113.3</c:v>
                </c:pt>
                <c:pt idx="15" formatCode="0">
                  <c:v>89.85</c:v>
                </c:pt>
                <c:pt idx="16" formatCode="0">
                  <c:v>66.400000000000006</c:v>
                </c:pt>
                <c:pt idx="17" formatCode="0">
                  <c:v>78</c:v>
                </c:pt>
                <c:pt idx="18" formatCode="0">
                  <c:v>89.6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VGL!$B$27</c:f>
              <c:strCache>
                <c:ptCount val="1"/>
                <c:pt idx="0">
                  <c:v>Sjuhärad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VGL!$C$25:$U$25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VGL!$C$27:$U$27</c:f>
              <c:numCache>
                <c:formatCode>General</c:formatCode>
                <c:ptCount val="19"/>
                <c:pt idx="0">
                  <c:v>113</c:v>
                </c:pt>
                <c:pt idx="1">
                  <c:v>81</c:v>
                </c:pt>
                <c:pt idx="2">
                  <c:v>20</c:v>
                </c:pt>
                <c:pt idx="3">
                  <c:v>-22</c:v>
                </c:pt>
                <c:pt idx="4">
                  <c:v>56</c:v>
                </c:pt>
                <c:pt idx="5">
                  <c:v>128</c:v>
                </c:pt>
                <c:pt idx="6">
                  <c:v>83</c:v>
                </c:pt>
                <c:pt idx="7">
                  <c:v>82</c:v>
                </c:pt>
                <c:pt idx="8">
                  <c:v>103</c:v>
                </c:pt>
                <c:pt idx="9">
                  <c:v>48</c:v>
                </c:pt>
                <c:pt idx="10">
                  <c:v>49</c:v>
                </c:pt>
                <c:pt idx="11">
                  <c:v>81</c:v>
                </c:pt>
                <c:pt idx="12" formatCode="0">
                  <c:v>84.23333333333332</c:v>
                </c:pt>
                <c:pt idx="13" formatCode="0">
                  <c:v>87.466666666666654</c:v>
                </c:pt>
                <c:pt idx="14" formatCode="0">
                  <c:v>90.699999999999989</c:v>
                </c:pt>
                <c:pt idx="15" formatCode="0">
                  <c:v>80.899999999999991</c:v>
                </c:pt>
                <c:pt idx="16" formatCode="0">
                  <c:v>71.099999999999994</c:v>
                </c:pt>
                <c:pt idx="17" formatCode="0">
                  <c:v>84.55</c:v>
                </c:pt>
                <c:pt idx="18" formatCode="0">
                  <c:v>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VGL!$B$28</c:f>
              <c:strCache>
                <c:ptCount val="1"/>
                <c:pt idx="0">
                  <c:v>Skaraborg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VGL!$C$25:$U$25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VGL!$C$28:$U$28</c:f>
              <c:numCache>
                <c:formatCode>General</c:formatCode>
                <c:ptCount val="19"/>
                <c:pt idx="0">
                  <c:v>128</c:v>
                </c:pt>
                <c:pt idx="1">
                  <c:v>103</c:v>
                </c:pt>
                <c:pt idx="2">
                  <c:v>75</c:v>
                </c:pt>
                <c:pt idx="3">
                  <c:v>4</c:v>
                </c:pt>
                <c:pt idx="4">
                  <c:v>36</c:v>
                </c:pt>
                <c:pt idx="5">
                  <c:v>94</c:v>
                </c:pt>
                <c:pt idx="6">
                  <c:v>117</c:v>
                </c:pt>
                <c:pt idx="7">
                  <c:v>102</c:v>
                </c:pt>
                <c:pt idx="8">
                  <c:v>46</c:v>
                </c:pt>
                <c:pt idx="9">
                  <c:v>56</c:v>
                </c:pt>
                <c:pt idx="10">
                  <c:v>48</c:v>
                </c:pt>
                <c:pt idx="11">
                  <c:v>45</c:v>
                </c:pt>
                <c:pt idx="12" formatCode="0">
                  <c:v>50.866666666666667</c:v>
                </c:pt>
                <c:pt idx="13" formatCode="0">
                  <c:v>56.733333333333334</c:v>
                </c:pt>
                <c:pt idx="14" formatCode="0">
                  <c:v>62.6</c:v>
                </c:pt>
                <c:pt idx="15" formatCode="0">
                  <c:v>76.3</c:v>
                </c:pt>
                <c:pt idx="16" formatCode="0">
                  <c:v>90</c:v>
                </c:pt>
                <c:pt idx="17" formatCode="0">
                  <c:v>102.6</c:v>
                </c:pt>
                <c:pt idx="18" formatCode="0">
                  <c:v>115.19999999999999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VGL!$B$29</c:f>
              <c:strCache>
                <c:ptCount val="1"/>
                <c:pt idx="0">
                  <c:v>Göteborg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VGL!$C$25:$U$25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VGL!$C$29:$U$29</c:f>
              <c:numCache>
                <c:formatCode>General</c:formatCode>
                <c:ptCount val="19"/>
                <c:pt idx="0">
                  <c:v>134</c:v>
                </c:pt>
                <c:pt idx="1">
                  <c:v>78</c:v>
                </c:pt>
                <c:pt idx="2">
                  <c:v>17</c:v>
                </c:pt>
                <c:pt idx="3">
                  <c:v>-5</c:v>
                </c:pt>
                <c:pt idx="4">
                  <c:v>39</c:v>
                </c:pt>
                <c:pt idx="5">
                  <c:v>94</c:v>
                </c:pt>
                <c:pt idx="6">
                  <c:v>89</c:v>
                </c:pt>
                <c:pt idx="7">
                  <c:v>73</c:v>
                </c:pt>
                <c:pt idx="8">
                  <c:v>54</c:v>
                </c:pt>
                <c:pt idx="9">
                  <c:v>42</c:v>
                </c:pt>
                <c:pt idx="10">
                  <c:v>27</c:v>
                </c:pt>
                <c:pt idx="11">
                  <c:v>52</c:v>
                </c:pt>
                <c:pt idx="12" formatCode="0">
                  <c:v>57.733333333333334</c:v>
                </c:pt>
                <c:pt idx="13" formatCode="0">
                  <c:v>63.466666666666669</c:v>
                </c:pt>
                <c:pt idx="14" formatCode="0">
                  <c:v>69.2</c:v>
                </c:pt>
                <c:pt idx="15" formatCode="0">
                  <c:v>85.699999999999989</c:v>
                </c:pt>
                <c:pt idx="16" formatCode="0">
                  <c:v>102.19999999999999</c:v>
                </c:pt>
                <c:pt idx="17" formatCode="0">
                  <c:v>108.5</c:v>
                </c:pt>
                <c:pt idx="18" formatCode="0">
                  <c:v>114.80000000000001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834576"/>
        <c:axId val="163834968"/>
      </c:lineChart>
      <c:catAx>
        <c:axId val="1638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4968"/>
        <c:crosses val="autoZero"/>
        <c:auto val="1"/>
        <c:lblAlgn val="ctr"/>
        <c:lblOffset val="100"/>
        <c:tickLblSkip val="2"/>
        <c:noMultiLvlLbl val="0"/>
      </c:catAx>
      <c:valAx>
        <c:axId val="16383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VGL!$B$33</c:f>
              <c:strCache>
                <c:ptCount val="1"/>
                <c:pt idx="0">
                  <c:v>Fyrbodal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VGL!$C$32:$U$32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VGL!$C$33:$U$33</c:f>
              <c:numCache>
                <c:formatCode>General</c:formatCode>
                <c:ptCount val="19"/>
                <c:pt idx="0">
                  <c:v>33</c:v>
                </c:pt>
                <c:pt idx="1">
                  <c:v>7</c:v>
                </c:pt>
                <c:pt idx="2">
                  <c:v>-13</c:v>
                </c:pt>
                <c:pt idx="3">
                  <c:v>-17</c:v>
                </c:pt>
                <c:pt idx="4">
                  <c:v>-8</c:v>
                </c:pt>
                <c:pt idx="5">
                  <c:v>27</c:v>
                </c:pt>
                <c:pt idx="6">
                  <c:v>16</c:v>
                </c:pt>
                <c:pt idx="7">
                  <c:v>23</c:v>
                </c:pt>
                <c:pt idx="8">
                  <c:v>-2</c:v>
                </c:pt>
                <c:pt idx="9">
                  <c:v>10</c:v>
                </c:pt>
                <c:pt idx="10">
                  <c:v>-10</c:v>
                </c:pt>
                <c:pt idx="11">
                  <c:v>5</c:v>
                </c:pt>
                <c:pt idx="12" formatCode="0">
                  <c:v>12.033333333333331</c:v>
                </c:pt>
                <c:pt idx="13" formatCode="0">
                  <c:v>19.066666666666666</c:v>
                </c:pt>
                <c:pt idx="14" formatCode="0">
                  <c:v>26.1</c:v>
                </c:pt>
                <c:pt idx="15" formatCode="0">
                  <c:v>29.35</c:v>
                </c:pt>
                <c:pt idx="16" formatCode="0">
                  <c:v>32.6</c:v>
                </c:pt>
                <c:pt idx="17" formatCode="0">
                  <c:v>36.65</c:v>
                </c:pt>
                <c:pt idx="18" formatCode="0">
                  <c:v>40.699999999999996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VGL!$B$34</c:f>
              <c:strCache>
                <c:ptCount val="1"/>
                <c:pt idx="0">
                  <c:v>Sjuhärad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VGL!$C$32:$U$32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VGL!$C$34:$U$34</c:f>
              <c:numCache>
                <c:formatCode>General</c:formatCode>
                <c:ptCount val="19"/>
                <c:pt idx="0">
                  <c:v>20</c:v>
                </c:pt>
                <c:pt idx="1">
                  <c:v>13</c:v>
                </c:pt>
                <c:pt idx="2">
                  <c:v>-3</c:v>
                </c:pt>
                <c:pt idx="3">
                  <c:v>-25</c:v>
                </c:pt>
                <c:pt idx="4">
                  <c:v>11</c:v>
                </c:pt>
                <c:pt idx="5">
                  <c:v>25</c:v>
                </c:pt>
                <c:pt idx="6">
                  <c:v>35</c:v>
                </c:pt>
                <c:pt idx="7">
                  <c:v>29</c:v>
                </c:pt>
                <c:pt idx="8">
                  <c:v>8</c:v>
                </c:pt>
                <c:pt idx="9">
                  <c:v>14</c:v>
                </c:pt>
                <c:pt idx="10">
                  <c:v>16</c:v>
                </c:pt>
                <c:pt idx="11">
                  <c:v>26</c:v>
                </c:pt>
                <c:pt idx="12" formatCode="0">
                  <c:v>18.733333333333331</c:v>
                </c:pt>
                <c:pt idx="13" formatCode="0">
                  <c:v>11.466666666666665</c:v>
                </c:pt>
                <c:pt idx="14" formatCode="0">
                  <c:v>4.1999999999999984</c:v>
                </c:pt>
                <c:pt idx="15" formatCode="0">
                  <c:v>11.8</c:v>
                </c:pt>
                <c:pt idx="16" formatCode="0">
                  <c:v>19.400000000000002</c:v>
                </c:pt>
                <c:pt idx="17" formatCode="0">
                  <c:v>34.200000000000003</c:v>
                </c:pt>
                <c:pt idx="18" formatCode="0">
                  <c:v>49.000000000000007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VGL!$B$35</c:f>
              <c:strCache>
                <c:ptCount val="1"/>
                <c:pt idx="0">
                  <c:v>Skaraborg</c:v>
                </c:pt>
              </c:strCache>
            </c:strRef>
          </c:tx>
          <c:spPr>
            <a:ln w="381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5AB7A"/>
                </a:solidFill>
                <a:prstDash val="sysDot"/>
                <a:round/>
              </a:ln>
              <a:effectLst/>
            </c:spPr>
          </c:dPt>
          <c:cat>
            <c:strRef>
              <c:f>VGL!$C$32:$U$32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VGL!$C$35:$U$35</c:f>
              <c:numCache>
                <c:formatCode>General</c:formatCode>
                <c:ptCount val="19"/>
                <c:pt idx="0">
                  <c:v>19</c:v>
                </c:pt>
                <c:pt idx="1">
                  <c:v>15</c:v>
                </c:pt>
                <c:pt idx="2">
                  <c:v>2</c:v>
                </c:pt>
                <c:pt idx="3">
                  <c:v>-15</c:v>
                </c:pt>
                <c:pt idx="4">
                  <c:v>6</c:v>
                </c:pt>
                <c:pt idx="5">
                  <c:v>25</c:v>
                </c:pt>
                <c:pt idx="6">
                  <c:v>26</c:v>
                </c:pt>
                <c:pt idx="7">
                  <c:v>20</c:v>
                </c:pt>
                <c:pt idx="8">
                  <c:v>3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 formatCode="0">
                  <c:v>11.5</c:v>
                </c:pt>
                <c:pt idx="13" formatCode="0">
                  <c:v>15.000000000000002</c:v>
                </c:pt>
                <c:pt idx="14" formatCode="0">
                  <c:v>18.500000000000004</c:v>
                </c:pt>
                <c:pt idx="15" formatCode="0">
                  <c:v>21.05</c:v>
                </c:pt>
                <c:pt idx="16" formatCode="0">
                  <c:v>23.599999999999998</c:v>
                </c:pt>
                <c:pt idx="17" formatCode="0">
                  <c:v>22.95</c:v>
                </c:pt>
                <c:pt idx="18" formatCode="0">
                  <c:v>22.3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VGL!$B$36</c:f>
              <c:strCache>
                <c:ptCount val="1"/>
                <c:pt idx="0">
                  <c:v>Göteborg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VGL!$C$32:$U$32</c:f>
              <c:strCache>
                <c:ptCount val="19"/>
                <c:pt idx="0">
                  <c:v>2008</c:v>
                </c:pt>
                <c:pt idx="1">
                  <c:v>2008</c:v>
                </c:pt>
                <c:pt idx="2">
                  <c:v>2009</c:v>
                </c:pt>
                <c:pt idx="3">
                  <c:v>2009</c:v>
                </c:pt>
                <c:pt idx="4">
                  <c:v>2010</c:v>
                </c:pt>
                <c:pt idx="5">
                  <c:v>2010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prognos</c:v>
                </c:pt>
              </c:strCache>
            </c:strRef>
          </c:cat>
          <c:val>
            <c:numRef>
              <c:f>VGL!$C$36:$U$36</c:f>
              <c:numCache>
                <c:formatCode>General</c:formatCode>
                <c:ptCount val="19"/>
                <c:pt idx="0">
                  <c:v>31</c:v>
                </c:pt>
                <c:pt idx="1">
                  <c:v>14</c:v>
                </c:pt>
                <c:pt idx="2">
                  <c:v>-9</c:v>
                </c:pt>
                <c:pt idx="3">
                  <c:v>-10</c:v>
                </c:pt>
                <c:pt idx="4">
                  <c:v>-1</c:v>
                </c:pt>
                <c:pt idx="5">
                  <c:v>31</c:v>
                </c:pt>
                <c:pt idx="6">
                  <c:v>30</c:v>
                </c:pt>
                <c:pt idx="7">
                  <c:v>0</c:v>
                </c:pt>
                <c:pt idx="8">
                  <c:v>13</c:v>
                </c:pt>
                <c:pt idx="9">
                  <c:v>1</c:v>
                </c:pt>
                <c:pt idx="10">
                  <c:v>1</c:v>
                </c:pt>
                <c:pt idx="11">
                  <c:v>16</c:v>
                </c:pt>
                <c:pt idx="12" formatCode="0">
                  <c:v>17.366666666666667</c:v>
                </c:pt>
                <c:pt idx="13" formatCode="0">
                  <c:v>18.733333333333331</c:v>
                </c:pt>
                <c:pt idx="14" formatCode="0">
                  <c:v>20.099999999999998</c:v>
                </c:pt>
                <c:pt idx="15" formatCode="0">
                  <c:v>25.45</c:v>
                </c:pt>
                <c:pt idx="16" formatCode="0">
                  <c:v>30.8</c:v>
                </c:pt>
                <c:pt idx="17" formatCode="0">
                  <c:v>30.1</c:v>
                </c:pt>
                <c:pt idx="18" formatCode="0">
                  <c:v>29.4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835752"/>
        <c:axId val="272699112"/>
      </c:lineChart>
      <c:catAx>
        <c:axId val="16383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699112"/>
        <c:crosses val="autoZero"/>
        <c:auto val="1"/>
        <c:lblAlgn val="ctr"/>
        <c:lblOffset val="100"/>
        <c:tickLblSkip val="2"/>
        <c:noMultiLvlLbl val="0"/>
      </c:catAx>
      <c:valAx>
        <c:axId val="27269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83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2699896"/>
        <c:axId val="272700288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01072"/>
        <c:axId val="272700680"/>
      </c:lineChart>
      <c:catAx>
        <c:axId val="27269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2700288"/>
        <c:crosses val="autoZero"/>
        <c:auto val="1"/>
        <c:lblAlgn val="ctr"/>
        <c:lblOffset val="100"/>
        <c:noMultiLvlLbl val="0"/>
      </c:catAx>
      <c:valAx>
        <c:axId val="272700288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699896"/>
        <c:crosses val="autoZero"/>
        <c:crossBetween val="between"/>
      </c:valAx>
      <c:valAx>
        <c:axId val="272700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701072"/>
        <c:crosses val="max"/>
        <c:crossBetween val="between"/>
      </c:valAx>
      <c:catAx>
        <c:axId val="27270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2700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Sektorer'!$D$49:$AL$49</c:f>
              <c:numCache>
                <c:formatCode>0</c:formatCode>
                <c:ptCount val="35"/>
                <c:pt idx="0" formatCode="General">
                  <c:v>21</c:v>
                </c:pt>
                <c:pt idx="1">
                  <c:v>20.5</c:v>
                </c:pt>
                <c:pt idx="2" formatCode="General">
                  <c:v>20</c:v>
                </c:pt>
                <c:pt idx="3" formatCode="General">
                  <c:v>13</c:v>
                </c:pt>
                <c:pt idx="4" formatCode="General">
                  <c:v>-2</c:v>
                </c:pt>
                <c:pt idx="5" formatCode="General">
                  <c:v>6</c:v>
                </c:pt>
                <c:pt idx="6" formatCode="General">
                  <c:v>-5</c:v>
                </c:pt>
                <c:pt idx="7" formatCode="General">
                  <c:v>1</c:v>
                </c:pt>
                <c:pt idx="8" formatCode="General">
                  <c:v>3</c:v>
                </c:pt>
                <c:pt idx="9" formatCode="General">
                  <c:v>8</c:v>
                </c:pt>
                <c:pt idx="10" formatCode="General">
                  <c:v>15</c:v>
                </c:pt>
                <c:pt idx="11" formatCode="General">
                  <c:v>17</c:v>
                </c:pt>
                <c:pt idx="12" formatCode="General">
                  <c:v>20</c:v>
                </c:pt>
                <c:pt idx="13" formatCode="General">
                  <c:v>18</c:v>
                </c:pt>
                <c:pt idx="14" formatCode="General">
                  <c:v>29</c:v>
                </c:pt>
                <c:pt idx="15" formatCode="General">
                  <c:v>24</c:v>
                </c:pt>
                <c:pt idx="16" formatCode="General">
                  <c:v>26</c:v>
                </c:pt>
                <c:pt idx="17" formatCode="General">
                  <c:v>14</c:v>
                </c:pt>
                <c:pt idx="18" formatCode="General">
                  <c:v>-8</c:v>
                </c:pt>
                <c:pt idx="19" formatCode="General">
                  <c:v>-8</c:v>
                </c:pt>
                <c:pt idx="20" formatCode="General">
                  <c:v>-1</c:v>
                </c:pt>
                <c:pt idx="21" formatCode="General">
                  <c:v>20</c:v>
                </c:pt>
                <c:pt idx="22" formatCode="General">
                  <c:v>9</c:v>
                </c:pt>
                <c:pt idx="23" formatCode="General">
                  <c:v>15</c:v>
                </c:pt>
                <c:pt idx="24" formatCode="General">
                  <c:v>10</c:v>
                </c:pt>
                <c:pt idx="25" formatCode="General">
                  <c:v>17</c:v>
                </c:pt>
                <c:pt idx="26" formatCode="General">
                  <c:v>7</c:v>
                </c:pt>
                <c:pt idx="27" formatCode="General">
                  <c:v>5</c:v>
                </c:pt>
                <c:pt idx="28">
                  <c:v>6.7666666666666657</c:v>
                </c:pt>
                <c:pt idx="29">
                  <c:v>8.5333333333333314</c:v>
                </c:pt>
                <c:pt idx="30">
                  <c:v>10.299999999999999</c:v>
                </c:pt>
                <c:pt idx="31">
                  <c:v>13.849999999999998</c:v>
                </c:pt>
                <c:pt idx="32">
                  <c:v>17.399999999999999</c:v>
                </c:pt>
                <c:pt idx="33">
                  <c:v>17.850000000000001</c:v>
                </c:pt>
                <c:pt idx="34">
                  <c:v>18.3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Sektorer'!$D$50:$AL$50</c:f>
              <c:numCache>
                <c:formatCode>0</c:formatCode>
                <c:ptCount val="35"/>
                <c:pt idx="0" formatCode="General">
                  <c:v>25</c:v>
                </c:pt>
                <c:pt idx="1">
                  <c:v>26</c:v>
                </c:pt>
                <c:pt idx="2" formatCode="General">
                  <c:v>27</c:v>
                </c:pt>
                <c:pt idx="3" formatCode="General">
                  <c:v>15</c:v>
                </c:pt>
                <c:pt idx="4" formatCode="General">
                  <c:v>13</c:v>
                </c:pt>
                <c:pt idx="5" formatCode="General">
                  <c:v>11</c:v>
                </c:pt>
                <c:pt idx="6" formatCode="General">
                  <c:v>11</c:v>
                </c:pt>
                <c:pt idx="7" formatCode="General">
                  <c:v>1</c:v>
                </c:pt>
                <c:pt idx="8" formatCode="General">
                  <c:v>0</c:v>
                </c:pt>
                <c:pt idx="9" formatCode="General">
                  <c:v>7</c:v>
                </c:pt>
                <c:pt idx="10" formatCode="General">
                  <c:v>9</c:v>
                </c:pt>
                <c:pt idx="11" formatCode="General">
                  <c:v>15</c:v>
                </c:pt>
                <c:pt idx="12" formatCode="General">
                  <c:v>11</c:v>
                </c:pt>
                <c:pt idx="13" formatCode="General">
                  <c:v>13</c:v>
                </c:pt>
                <c:pt idx="14" formatCode="General">
                  <c:v>20</c:v>
                </c:pt>
                <c:pt idx="15" formatCode="General">
                  <c:v>18</c:v>
                </c:pt>
                <c:pt idx="16" formatCode="General">
                  <c:v>25</c:v>
                </c:pt>
                <c:pt idx="17" formatCode="General">
                  <c:v>17</c:v>
                </c:pt>
                <c:pt idx="18" formatCode="General">
                  <c:v>4</c:v>
                </c:pt>
                <c:pt idx="19" formatCode="General">
                  <c:v>-1</c:v>
                </c:pt>
                <c:pt idx="20" formatCode="General">
                  <c:v>3</c:v>
                </c:pt>
                <c:pt idx="21" formatCode="General">
                  <c:v>11</c:v>
                </c:pt>
                <c:pt idx="22" formatCode="General">
                  <c:v>21</c:v>
                </c:pt>
                <c:pt idx="23" formatCode="General">
                  <c:v>11</c:v>
                </c:pt>
                <c:pt idx="24" formatCode="General">
                  <c:v>10</c:v>
                </c:pt>
                <c:pt idx="25" formatCode="General">
                  <c:v>3</c:v>
                </c:pt>
                <c:pt idx="26" formatCode="General">
                  <c:v>5</c:v>
                </c:pt>
                <c:pt idx="27" formatCode="General">
                  <c:v>9</c:v>
                </c:pt>
                <c:pt idx="28">
                  <c:v>9.966666666666665</c:v>
                </c:pt>
                <c:pt idx="29">
                  <c:v>10.933333333333332</c:v>
                </c:pt>
                <c:pt idx="30">
                  <c:v>11.899999999999999</c:v>
                </c:pt>
                <c:pt idx="31">
                  <c:v>14.599999999999998</c:v>
                </c:pt>
                <c:pt idx="32">
                  <c:v>17.299999999999997</c:v>
                </c:pt>
                <c:pt idx="33">
                  <c:v>21.349999999999998</c:v>
                </c:pt>
                <c:pt idx="34">
                  <c:v>25.4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900944"/>
        <c:axId val="162894840"/>
      </c:lineChart>
      <c:catAx>
        <c:axId val="162900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894840"/>
        <c:crosses val="autoZero"/>
        <c:auto val="1"/>
        <c:lblAlgn val="ctr"/>
        <c:lblOffset val="100"/>
        <c:tickLblSkip val="2"/>
        <c:noMultiLvlLbl val="0"/>
      </c:catAx>
      <c:valAx>
        <c:axId val="16289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90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Län'!$B$49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Län'!$C$48:$AU$48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Län'!$C$49:$AU$49</c:f>
              <c:numCache>
                <c:formatCode>0</c:formatCode>
                <c:ptCount val="45"/>
                <c:pt idx="0" formatCode="General">
                  <c:v>59</c:v>
                </c:pt>
                <c:pt idx="1">
                  <c:v>53</c:v>
                </c:pt>
                <c:pt idx="2">
                  <c:v>47</c:v>
                </c:pt>
                <c:pt idx="3">
                  <c:v>40.5</c:v>
                </c:pt>
                <c:pt idx="4">
                  <c:v>34</c:v>
                </c:pt>
                <c:pt idx="5">
                  <c:v>39</c:v>
                </c:pt>
                <c:pt idx="6">
                  <c:v>44</c:v>
                </c:pt>
                <c:pt idx="7">
                  <c:v>39</c:v>
                </c:pt>
                <c:pt idx="8">
                  <c:v>34</c:v>
                </c:pt>
                <c:pt idx="9">
                  <c:v>42</c:v>
                </c:pt>
                <c:pt idx="10" formatCode="General">
                  <c:v>50</c:v>
                </c:pt>
                <c:pt idx="11" formatCode="General">
                  <c:v>56</c:v>
                </c:pt>
                <c:pt idx="12" formatCode="General">
                  <c:v>47</c:v>
                </c:pt>
                <c:pt idx="13" formatCode="General">
                  <c:v>27</c:v>
                </c:pt>
                <c:pt idx="14" formatCode="General">
                  <c:v>25</c:v>
                </c:pt>
                <c:pt idx="15" formatCode="General">
                  <c:v>25</c:v>
                </c:pt>
                <c:pt idx="16" formatCode="General">
                  <c:v>16</c:v>
                </c:pt>
                <c:pt idx="17" formatCode="General">
                  <c:v>13</c:v>
                </c:pt>
                <c:pt idx="18" formatCode="General">
                  <c:v>18</c:v>
                </c:pt>
                <c:pt idx="19" formatCode="General">
                  <c:v>35</c:v>
                </c:pt>
                <c:pt idx="20" formatCode="General">
                  <c:v>29</c:v>
                </c:pt>
                <c:pt idx="21" formatCode="General">
                  <c:v>42</c:v>
                </c:pt>
                <c:pt idx="22" formatCode="General">
                  <c:v>41</c:v>
                </c:pt>
                <c:pt idx="23" formatCode="General">
                  <c:v>53</c:v>
                </c:pt>
                <c:pt idx="24" formatCode="General">
                  <c:v>52</c:v>
                </c:pt>
                <c:pt idx="25" formatCode="General">
                  <c:v>49</c:v>
                </c:pt>
                <c:pt idx="26" formatCode="General">
                  <c:v>53</c:v>
                </c:pt>
                <c:pt idx="27" formatCode="General">
                  <c:v>32</c:v>
                </c:pt>
                <c:pt idx="28" formatCode="General">
                  <c:v>3</c:v>
                </c:pt>
                <c:pt idx="29" formatCode="General">
                  <c:v>1</c:v>
                </c:pt>
                <c:pt idx="30" formatCode="General">
                  <c:v>19</c:v>
                </c:pt>
                <c:pt idx="31" formatCode="General">
                  <c:v>46</c:v>
                </c:pt>
                <c:pt idx="32" formatCode="General">
                  <c:v>34</c:v>
                </c:pt>
                <c:pt idx="33" formatCode="General">
                  <c:v>33</c:v>
                </c:pt>
                <c:pt idx="34" formatCode="General">
                  <c:v>25</c:v>
                </c:pt>
                <c:pt idx="35" formatCode="General">
                  <c:v>15</c:v>
                </c:pt>
                <c:pt idx="36" formatCode="General">
                  <c:v>12</c:v>
                </c:pt>
                <c:pt idx="37" formatCode="General">
                  <c:v>34</c:v>
                </c:pt>
                <c:pt idx="38">
                  <c:v>34.233333333333327</c:v>
                </c:pt>
                <c:pt idx="39">
                  <c:v>34.466666666666661</c:v>
                </c:pt>
                <c:pt idx="40">
                  <c:v>34.699999999999996</c:v>
                </c:pt>
                <c:pt idx="41">
                  <c:v>35.199999999999996</c:v>
                </c:pt>
                <c:pt idx="42">
                  <c:v>35.699999999999996</c:v>
                </c:pt>
                <c:pt idx="43">
                  <c:v>38.449999999999996</c:v>
                </c:pt>
                <c:pt idx="44">
                  <c:v>41.199999999999996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Län'!$B$50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Län'!$C$48:$AU$48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Län'!$C$50:$AU$50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30776"/>
        <c:axId val="161783616"/>
      </c:lineChart>
      <c:catAx>
        <c:axId val="1630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783616"/>
        <c:crosses val="autoZero"/>
        <c:auto val="1"/>
        <c:lblAlgn val="ctr"/>
        <c:lblOffset val="100"/>
        <c:tickLblSkip val="2"/>
        <c:noMultiLvlLbl val="0"/>
      </c:catAx>
      <c:valAx>
        <c:axId val="1617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0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län'!$D$49:$AL$49</c:f>
              <c:numCache>
                <c:formatCode>0</c:formatCode>
                <c:ptCount val="35"/>
                <c:pt idx="0" formatCode="General">
                  <c:v>58</c:v>
                </c:pt>
                <c:pt idx="1">
                  <c:v>48</c:v>
                </c:pt>
                <c:pt idx="2" formatCode="General">
                  <c:v>38</c:v>
                </c:pt>
                <c:pt idx="3" formatCode="General">
                  <c:v>30</c:v>
                </c:pt>
                <c:pt idx="4" formatCode="General">
                  <c:v>16</c:v>
                </c:pt>
                <c:pt idx="5" formatCode="General">
                  <c:v>27</c:v>
                </c:pt>
                <c:pt idx="6" formatCode="General">
                  <c:v>12</c:v>
                </c:pt>
                <c:pt idx="7" formatCode="General">
                  <c:v>7</c:v>
                </c:pt>
                <c:pt idx="8" formatCode="General">
                  <c:v>16</c:v>
                </c:pt>
                <c:pt idx="9" formatCode="General">
                  <c:v>40</c:v>
                </c:pt>
                <c:pt idx="10" formatCode="General">
                  <c:v>38</c:v>
                </c:pt>
                <c:pt idx="11" formatCode="General">
                  <c:v>51</c:v>
                </c:pt>
                <c:pt idx="12" formatCode="General">
                  <c:v>49</c:v>
                </c:pt>
                <c:pt idx="13" formatCode="General">
                  <c:v>58</c:v>
                </c:pt>
                <c:pt idx="14" formatCode="General">
                  <c:v>65</c:v>
                </c:pt>
                <c:pt idx="15" formatCode="General">
                  <c:v>48</c:v>
                </c:pt>
                <c:pt idx="16" formatCode="General">
                  <c:v>46</c:v>
                </c:pt>
                <c:pt idx="17" formatCode="General">
                  <c:v>30</c:v>
                </c:pt>
                <c:pt idx="18" formatCode="General">
                  <c:v>-2</c:v>
                </c:pt>
                <c:pt idx="19" formatCode="General">
                  <c:v>-5</c:v>
                </c:pt>
                <c:pt idx="20" formatCode="General">
                  <c:v>10</c:v>
                </c:pt>
                <c:pt idx="21" formatCode="General">
                  <c:v>50</c:v>
                </c:pt>
                <c:pt idx="22" formatCode="General">
                  <c:v>37</c:v>
                </c:pt>
                <c:pt idx="23" formatCode="General">
                  <c:v>38</c:v>
                </c:pt>
                <c:pt idx="24" formatCode="General">
                  <c:v>24</c:v>
                </c:pt>
                <c:pt idx="25" formatCode="General">
                  <c:v>17</c:v>
                </c:pt>
                <c:pt idx="26" formatCode="General">
                  <c:v>4</c:v>
                </c:pt>
                <c:pt idx="27" formatCode="General">
                  <c:v>34</c:v>
                </c:pt>
                <c:pt idx="28">
                  <c:v>36.266666666666666</c:v>
                </c:pt>
                <c:pt idx="29">
                  <c:v>38.533333333333331</c:v>
                </c:pt>
                <c:pt idx="30">
                  <c:v>40.800000000000004</c:v>
                </c:pt>
                <c:pt idx="31">
                  <c:v>40.799999999999997</c:v>
                </c:pt>
                <c:pt idx="32">
                  <c:v>40.799999999999997</c:v>
                </c:pt>
                <c:pt idx="33">
                  <c:v>40.15</c:v>
                </c:pt>
                <c:pt idx="34">
                  <c:v>39.5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län'!$D$50:$AL$50</c:f>
              <c:numCache>
                <c:formatCode>0</c:formatCode>
                <c:ptCount val="35"/>
                <c:pt idx="0" formatCode="General">
                  <c:v>52</c:v>
                </c:pt>
                <c:pt idx="1">
                  <c:v>53.5</c:v>
                </c:pt>
                <c:pt idx="2" formatCode="General">
                  <c:v>55</c:v>
                </c:pt>
                <c:pt idx="3" formatCode="General">
                  <c:v>23</c:v>
                </c:pt>
                <c:pt idx="4" formatCode="General">
                  <c:v>34</c:v>
                </c:pt>
                <c:pt idx="5" formatCode="General">
                  <c:v>31</c:v>
                </c:pt>
                <c:pt idx="6" formatCode="General">
                  <c:v>22</c:v>
                </c:pt>
                <c:pt idx="7" formatCode="General">
                  <c:v>21</c:v>
                </c:pt>
                <c:pt idx="8" formatCode="General">
                  <c:v>20</c:v>
                </c:pt>
                <c:pt idx="9" formatCode="General">
                  <c:v>22</c:v>
                </c:pt>
                <c:pt idx="10" formatCode="General">
                  <c:v>17</c:v>
                </c:pt>
                <c:pt idx="11" formatCode="General">
                  <c:v>33</c:v>
                </c:pt>
                <c:pt idx="12" formatCode="General">
                  <c:v>33</c:v>
                </c:pt>
                <c:pt idx="13" formatCode="General">
                  <c:v>48</c:v>
                </c:pt>
                <c:pt idx="14" formatCode="General">
                  <c:v>40</c:v>
                </c:pt>
                <c:pt idx="15" formatCode="General">
                  <c:v>50</c:v>
                </c:pt>
                <c:pt idx="16" formatCode="General">
                  <c:v>60</c:v>
                </c:pt>
                <c:pt idx="17" formatCode="General">
                  <c:v>35</c:v>
                </c:pt>
                <c:pt idx="18" formatCode="General">
                  <c:v>10</c:v>
                </c:pt>
                <c:pt idx="19" formatCode="General">
                  <c:v>7</c:v>
                </c:pt>
                <c:pt idx="20" formatCode="General">
                  <c:v>27</c:v>
                </c:pt>
                <c:pt idx="21" formatCode="General">
                  <c:v>42</c:v>
                </c:pt>
                <c:pt idx="22" formatCode="General">
                  <c:v>23</c:v>
                </c:pt>
                <c:pt idx="23" formatCode="General">
                  <c:v>17</c:v>
                </c:pt>
                <c:pt idx="24" formatCode="General">
                  <c:v>28</c:v>
                </c:pt>
                <c:pt idx="25" formatCode="General">
                  <c:v>9</c:v>
                </c:pt>
                <c:pt idx="26" formatCode="General">
                  <c:v>17</c:v>
                </c:pt>
                <c:pt idx="27" formatCode="General">
                  <c:v>34</c:v>
                </c:pt>
                <c:pt idx="28">
                  <c:v>33.4</c:v>
                </c:pt>
                <c:pt idx="29">
                  <c:v>32.799999999999997</c:v>
                </c:pt>
                <c:pt idx="30">
                  <c:v>32.200000000000003</c:v>
                </c:pt>
                <c:pt idx="31">
                  <c:v>33</c:v>
                </c:pt>
                <c:pt idx="32">
                  <c:v>33.800000000000004</c:v>
                </c:pt>
                <c:pt idx="33">
                  <c:v>37.900000000000006</c:v>
                </c:pt>
                <c:pt idx="34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84400"/>
        <c:axId val="161784792"/>
      </c:lineChart>
      <c:catAx>
        <c:axId val="16178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784792"/>
        <c:crosses val="autoZero"/>
        <c:auto val="1"/>
        <c:lblAlgn val="ctr"/>
        <c:lblOffset val="100"/>
        <c:tickLblSkip val="2"/>
        <c:noMultiLvlLbl val="0"/>
      </c:catAx>
      <c:valAx>
        <c:axId val="16178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178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'!$O$3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'!$O$4:$O$10</c:f>
              <c:numCache>
                <c:formatCode>0%</c:formatCode>
                <c:ptCount val="7"/>
                <c:pt idx="0">
                  <c:v>0.46300000000000002</c:v>
                </c:pt>
                <c:pt idx="1">
                  <c:v>0.193</c:v>
                </c:pt>
                <c:pt idx="2">
                  <c:v>0.17</c:v>
                </c:pt>
                <c:pt idx="3">
                  <c:v>0.10100000000000001</c:v>
                </c:pt>
                <c:pt idx="4">
                  <c:v>3.5999999999999997E-2</c:v>
                </c:pt>
                <c:pt idx="5">
                  <c:v>2.3E-2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2579488"/>
        <c:axId val="162579880"/>
      </c:barChart>
      <c:catAx>
        <c:axId val="162579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79880"/>
        <c:crosses val="autoZero"/>
        <c:auto val="1"/>
        <c:lblAlgn val="ctr"/>
        <c:lblOffset val="100"/>
        <c:noMultiLvlLbl val="0"/>
      </c:catAx>
      <c:valAx>
        <c:axId val="1625798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257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Län'!$B$49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Län'!$C$48:$AU$48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Län'!$C$49:$AU$49</c:f>
              <c:numCache>
                <c:formatCode>0</c:formatCode>
                <c:ptCount val="45"/>
                <c:pt idx="0">
                  <c:v>35</c:v>
                </c:pt>
                <c:pt idx="1">
                  <c:v>37.5</c:v>
                </c:pt>
                <c:pt idx="2">
                  <c:v>40</c:v>
                </c:pt>
                <c:pt idx="3">
                  <c:v>39</c:v>
                </c:pt>
                <c:pt idx="4">
                  <c:v>38</c:v>
                </c:pt>
                <c:pt idx="5">
                  <c:v>42.5</c:v>
                </c:pt>
                <c:pt idx="6">
                  <c:v>47</c:v>
                </c:pt>
                <c:pt idx="7">
                  <c:v>44</c:v>
                </c:pt>
                <c:pt idx="8">
                  <c:v>41</c:v>
                </c:pt>
                <c:pt idx="9">
                  <c:v>46.5</c:v>
                </c:pt>
                <c:pt idx="10">
                  <c:v>52</c:v>
                </c:pt>
                <c:pt idx="11">
                  <c:v>57</c:v>
                </c:pt>
                <c:pt idx="12">
                  <c:v>49</c:v>
                </c:pt>
                <c:pt idx="13">
                  <c:v>36</c:v>
                </c:pt>
                <c:pt idx="14" formatCode="General">
                  <c:v>37</c:v>
                </c:pt>
                <c:pt idx="15" formatCode="General">
                  <c:v>39</c:v>
                </c:pt>
                <c:pt idx="16" formatCode="General">
                  <c:v>35</c:v>
                </c:pt>
                <c:pt idx="17" formatCode="General">
                  <c:v>25</c:v>
                </c:pt>
                <c:pt idx="18" formatCode="General">
                  <c:v>18</c:v>
                </c:pt>
                <c:pt idx="19" formatCode="General">
                  <c:v>28</c:v>
                </c:pt>
                <c:pt idx="20" formatCode="General">
                  <c:v>38</c:v>
                </c:pt>
                <c:pt idx="21" formatCode="General">
                  <c:v>40</c:v>
                </c:pt>
                <c:pt idx="22" formatCode="General">
                  <c:v>44</c:v>
                </c:pt>
                <c:pt idx="23" formatCode="General">
                  <c:v>48</c:v>
                </c:pt>
                <c:pt idx="24" formatCode="General">
                  <c:v>53</c:v>
                </c:pt>
                <c:pt idx="25" formatCode="General">
                  <c:v>50</c:v>
                </c:pt>
                <c:pt idx="26" formatCode="General">
                  <c:v>54</c:v>
                </c:pt>
                <c:pt idx="27" formatCode="General">
                  <c:v>35</c:v>
                </c:pt>
                <c:pt idx="28" formatCode="General">
                  <c:v>20</c:v>
                </c:pt>
                <c:pt idx="29" formatCode="General">
                  <c:v>-3</c:v>
                </c:pt>
                <c:pt idx="30" formatCode="General">
                  <c:v>11</c:v>
                </c:pt>
                <c:pt idx="31" formatCode="General">
                  <c:v>38</c:v>
                </c:pt>
                <c:pt idx="32" formatCode="General">
                  <c:v>40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20</c:v>
                </c:pt>
                <c:pt idx="36" formatCode="General">
                  <c:v>16</c:v>
                </c:pt>
                <c:pt idx="37" formatCode="General">
                  <c:v>15</c:v>
                </c:pt>
                <c:pt idx="38">
                  <c:v>20.866666666666667</c:v>
                </c:pt>
                <c:pt idx="39">
                  <c:v>26.733333333333334</c:v>
                </c:pt>
                <c:pt idx="40">
                  <c:v>32.6</c:v>
                </c:pt>
                <c:pt idx="41">
                  <c:v>35.049999999999997</c:v>
                </c:pt>
                <c:pt idx="42">
                  <c:v>37.5</c:v>
                </c:pt>
                <c:pt idx="43">
                  <c:v>40.35</c:v>
                </c:pt>
                <c:pt idx="44">
                  <c:v>43.2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Län'!$B$50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Län'!$C$48:$AU$48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Län'!$C$50:$AU$50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80664"/>
        <c:axId val="162581056"/>
      </c:lineChart>
      <c:catAx>
        <c:axId val="162580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81056"/>
        <c:crosses val="autoZero"/>
        <c:auto val="1"/>
        <c:lblAlgn val="ctr"/>
        <c:lblOffset val="100"/>
        <c:noMultiLvlLbl val="0"/>
      </c:catAx>
      <c:valAx>
        <c:axId val="1625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8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län'!$B$49:$C$49</c:f>
              <c:strCache>
                <c:ptCount val="2"/>
                <c:pt idx="0">
                  <c:v>Västra Götaland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län'!$D$49:$AL$49</c:f>
              <c:numCache>
                <c:formatCode>0</c:formatCode>
                <c:ptCount val="35"/>
                <c:pt idx="0" formatCode="General">
                  <c:v>60</c:v>
                </c:pt>
                <c:pt idx="1">
                  <c:v>53.5</c:v>
                </c:pt>
                <c:pt idx="2" formatCode="General">
                  <c:v>47</c:v>
                </c:pt>
                <c:pt idx="3" formatCode="General">
                  <c:v>41</c:v>
                </c:pt>
                <c:pt idx="4" formatCode="General">
                  <c:v>27</c:v>
                </c:pt>
                <c:pt idx="5" formatCode="General">
                  <c:v>25</c:v>
                </c:pt>
                <c:pt idx="6" formatCode="General">
                  <c:v>15</c:v>
                </c:pt>
                <c:pt idx="7" formatCode="General">
                  <c:v>17</c:v>
                </c:pt>
                <c:pt idx="8" formatCode="General">
                  <c:v>21</c:v>
                </c:pt>
                <c:pt idx="9" formatCode="General">
                  <c:v>31</c:v>
                </c:pt>
                <c:pt idx="10" formatCode="General">
                  <c:v>54</c:v>
                </c:pt>
                <c:pt idx="11" formatCode="General">
                  <c:v>49</c:v>
                </c:pt>
                <c:pt idx="12" formatCode="General">
                  <c:v>61</c:v>
                </c:pt>
                <c:pt idx="13" formatCode="General">
                  <c:v>56</c:v>
                </c:pt>
                <c:pt idx="14" formatCode="General">
                  <c:v>72</c:v>
                </c:pt>
                <c:pt idx="15" formatCode="General">
                  <c:v>54</c:v>
                </c:pt>
                <c:pt idx="16" formatCode="General">
                  <c:v>57</c:v>
                </c:pt>
                <c:pt idx="17" formatCode="General">
                  <c:v>43</c:v>
                </c:pt>
                <c:pt idx="18" formatCode="General">
                  <c:v>18</c:v>
                </c:pt>
                <c:pt idx="19" formatCode="General">
                  <c:v>-12</c:v>
                </c:pt>
                <c:pt idx="20" formatCode="General">
                  <c:v>3</c:v>
                </c:pt>
                <c:pt idx="21" formatCode="General">
                  <c:v>41</c:v>
                </c:pt>
                <c:pt idx="22" formatCode="General">
                  <c:v>45</c:v>
                </c:pt>
                <c:pt idx="23" formatCode="General">
                  <c:v>39</c:v>
                </c:pt>
                <c:pt idx="24" formatCode="General">
                  <c:v>34</c:v>
                </c:pt>
                <c:pt idx="25" formatCode="General">
                  <c:v>34</c:v>
                </c:pt>
                <c:pt idx="26" formatCode="General">
                  <c:v>8</c:v>
                </c:pt>
                <c:pt idx="27" formatCode="General">
                  <c:v>18</c:v>
                </c:pt>
                <c:pt idx="28">
                  <c:v>26.599999999999998</c:v>
                </c:pt>
                <c:pt idx="29">
                  <c:v>35.199999999999996</c:v>
                </c:pt>
                <c:pt idx="30">
                  <c:v>43.8</c:v>
                </c:pt>
                <c:pt idx="31">
                  <c:v>42.8</c:v>
                </c:pt>
                <c:pt idx="32">
                  <c:v>41.8</c:v>
                </c:pt>
                <c:pt idx="33">
                  <c:v>41.4</c:v>
                </c:pt>
                <c:pt idx="34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län'!$B$50:$C$50</c:f>
              <c:strCache>
                <c:ptCount val="2"/>
                <c:pt idx="0">
                  <c:v>Västra Götaland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län'!$D$48:$AL$48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län'!$D$50:$AL$50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50.5</c:v>
                </c:pt>
                <c:pt idx="2" formatCode="General">
                  <c:v>46</c:v>
                </c:pt>
                <c:pt idx="3" formatCode="General">
                  <c:v>35</c:v>
                </c:pt>
                <c:pt idx="4" formatCode="General">
                  <c:v>42</c:v>
                </c:pt>
                <c:pt idx="5" formatCode="General">
                  <c:v>44</c:v>
                </c:pt>
                <c:pt idx="6" formatCode="General">
                  <c:v>41</c:v>
                </c:pt>
                <c:pt idx="7" formatCode="General">
                  <c:v>28</c:v>
                </c:pt>
                <c:pt idx="8" formatCode="General">
                  <c:v>18</c:v>
                </c:pt>
                <c:pt idx="9" formatCode="General">
                  <c:v>31</c:v>
                </c:pt>
                <c:pt idx="10" formatCode="General">
                  <c:v>30</c:v>
                </c:pt>
                <c:pt idx="11" formatCode="General">
                  <c:v>36</c:v>
                </c:pt>
                <c:pt idx="12" formatCode="General">
                  <c:v>39</c:v>
                </c:pt>
                <c:pt idx="13" formatCode="General">
                  <c:v>45</c:v>
                </c:pt>
                <c:pt idx="14" formatCode="General">
                  <c:v>46</c:v>
                </c:pt>
                <c:pt idx="15" formatCode="General">
                  <c:v>48</c:v>
                </c:pt>
                <c:pt idx="16" formatCode="General">
                  <c:v>52</c:v>
                </c:pt>
                <c:pt idx="17" formatCode="General">
                  <c:v>32</c:v>
                </c:pt>
                <c:pt idx="18" formatCode="General">
                  <c:v>22</c:v>
                </c:pt>
                <c:pt idx="19" formatCode="General">
                  <c:v>1</c:v>
                </c:pt>
                <c:pt idx="20" formatCode="General">
                  <c:v>14</c:v>
                </c:pt>
                <c:pt idx="21" formatCode="General">
                  <c:v>36</c:v>
                </c:pt>
                <c:pt idx="22" formatCode="General">
                  <c:v>39</c:v>
                </c:pt>
                <c:pt idx="23" formatCode="General">
                  <c:v>35</c:v>
                </c:pt>
                <c:pt idx="24" formatCode="General">
                  <c:v>20</c:v>
                </c:pt>
                <c:pt idx="25" formatCode="General">
                  <c:v>16</c:v>
                </c:pt>
                <c:pt idx="26" formatCode="General">
                  <c:v>18</c:v>
                </c:pt>
                <c:pt idx="27" formatCode="General">
                  <c:v>14</c:v>
                </c:pt>
                <c:pt idx="28">
                  <c:v>18.7</c:v>
                </c:pt>
                <c:pt idx="29">
                  <c:v>23.4</c:v>
                </c:pt>
                <c:pt idx="30">
                  <c:v>28.1</c:v>
                </c:pt>
                <c:pt idx="31">
                  <c:v>31.95</c:v>
                </c:pt>
                <c:pt idx="32">
                  <c:v>35.799999999999997</c:v>
                </c:pt>
                <c:pt idx="33">
                  <c:v>39.950000000000003</c:v>
                </c:pt>
                <c:pt idx="34">
                  <c:v>44.1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81840"/>
        <c:axId val="162582232"/>
      </c:lineChart>
      <c:catAx>
        <c:axId val="16258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82232"/>
        <c:crosses val="autoZero"/>
        <c:auto val="1"/>
        <c:lblAlgn val="ctr"/>
        <c:lblOffset val="100"/>
        <c:tickLblSkip val="2"/>
        <c:noMultiLvlLbl val="0"/>
      </c:catAx>
      <c:valAx>
        <c:axId val="16258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8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Län'!$B$49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Län'!$C$48:$AU$48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Län'!$C$49:$AU$49</c:f>
              <c:numCache>
                <c:formatCode>0</c:formatCode>
                <c:ptCount val="45"/>
                <c:pt idx="0">
                  <c:v>116</c:v>
                </c:pt>
                <c:pt idx="1">
                  <c:v>113</c:v>
                </c:pt>
                <c:pt idx="2">
                  <c:v>110</c:v>
                </c:pt>
                <c:pt idx="3">
                  <c:v>98.5</c:v>
                </c:pt>
                <c:pt idx="4">
                  <c:v>87</c:v>
                </c:pt>
                <c:pt idx="5">
                  <c:v>105.5</c:v>
                </c:pt>
                <c:pt idx="6">
                  <c:v>124</c:v>
                </c:pt>
                <c:pt idx="7">
                  <c:v>104</c:v>
                </c:pt>
                <c:pt idx="8">
                  <c:v>84</c:v>
                </c:pt>
                <c:pt idx="9">
                  <c:v>102.5</c:v>
                </c:pt>
                <c:pt idx="10">
                  <c:v>121</c:v>
                </c:pt>
                <c:pt idx="11">
                  <c:v>136</c:v>
                </c:pt>
                <c:pt idx="12">
                  <c:v>121</c:v>
                </c:pt>
                <c:pt idx="13" formatCode="General">
                  <c:v>77</c:v>
                </c:pt>
                <c:pt idx="14" formatCode="General">
                  <c:v>70</c:v>
                </c:pt>
                <c:pt idx="15" formatCode="General">
                  <c:v>76</c:v>
                </c:pt>
                <c:pt idx="16" formatCode="General">
                  <c:v>57</c:v>
                </c:pt>
                <c:pt idx="17" formatCode="General">
                  <c:v>39</c:v>
                </c:pt>
                <c:pt idx="18" formatCode="General">
                  <c:v>37</c:v>
                </c:pt>
                <c:pt idx="19" formatCode="General">
                  <c:v>71</c:v>
                </c:pt>
                <c:pt idx="20" formatCode="General">
                  <c:v>78</c:v>
                </c:pt>
                <c:pt idx="21" formatCode="General">
                  <c:v>97</c:v>
                </c:pt>
                <c:pt idx="22" formatCode="General">
                  <c:v>98</c:v>
                </c:pt>
                <c:pt idx="23" formatCode="General">
                  <c:v>115</c:v>
                </c:pt>
                <c:pt idx="24" formatCode="General">
                  <c:v>128</c:v>
                </c:pt>
                <c:pt idx="25" formatCode="General">
                  <c:v>119</c:v>
                </c:pt>
                <c:pt idx="26" formatCode="General">
                  <c:v>132</c:v>
                </c:pt>
                <c:pt idx="27" formatCode="General">
                  <c:v>83</c:v>
                </c:pt>
                <c:pt idx="28" formatCode="General">
                  <c:v>23</c:v>
                </c:pt>
                <c:pt idx="29" formatCode="General">
                  <c:v>-5</c:v>
                </c:pt>
                <c:pt idx="30" formatCode="General">
                  <c:v>32</c:v>
                </c:pt>
                <c:pt idx="31" formatCode="General">
                  <c:v>98</c:v>
                </c:pt>
                <c:pt idx="32" formatCode="General">
                  <c:v>92</c:v>
                </c:pt>
                <c:pt idx="33" formatCode="General">
                  <c:v>81</c:v>
                </c:pt>
                <c:pt idx="34" formatCode="General">
                  <c:v>59</c:v>
                </c:pt>
                <c:pt idx="35" formatCode="General">
                  <c:v>42</c:v>
                </c:pt>
                <c:pt idx="36" formatCode="General">
                  <c:v>34</c:v>
                </c:pt>
                <c:pt idx="37" formatCode="General">
                  <c:v>57</c:v>
                </c:pt>
                <c:pt idx="38">
                  <c:v>64.266666666666666</c:v>
                </c:pt>
                <c:pt idx="39">
                  <c:v>71.533333333333331</c:v>
                </c:pt>
                <c:pt idx="40">
                  <c:v>78.8</c:v>
                </c:pt>
                <c:pt idx="41">
                  <c:v>84.699999999999989</c:v>
                </c:pt>
                <c:pt idx="42">
                  <c:v>90.6</c:v>
                </c:pt>
                <c:pt idx="43">
                  <c:v>99.199999999999989</c:v>
                </c:pt>
                <c:pt idx="44">
                  <c:v>107.8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Län'!$B$50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Län'!$C$48:$AU$48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Län'!$C$50:$AU$50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83016"/>
        <c:axId val="163432544"/>
      </c:lineChart>
      <c:catAx>
        <c:axId val="162583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3432544"/>
        <c:crosses val="autoZero"/>
        <c:auto val="1"/>
        <c:lblAlgn val="ctr"/>
        <c:lblOffset val="100"/>
        <c:tickLblSkip val="2"/>
        <c:noMultiLvlLbl val="0"/>
      </c:catAx>
      <c:valAx>
        <c:axId val="1634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6258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Västra Götaland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89805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1371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557175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13687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(569 i Västra Götaland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Västra Götalands fyra regioner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Fyrbodal</a:t>
            </a:r>
            <a:r>
              <a:rPr lang="sv-SE" dirty="0"/>
              <a:t> utgörs av kommunerna Bengtsfors, Dals-Ed, Färgelanda, Lysekil, Mellerud, Munkedal, Orust, Sotenäs, Strömstad, Tanum, Trollhättan, Uddevalla, Vänersborg och Åmål. </a:t>
            </a:r>
          </a:p>
          <a:p>
            <a:r>
              <a:rPr lang="sv-SE" b="1" dirty="0"/>
              <a:t>Sjuhärad</a:t>
            </a:r>
            <a:r>
              <a:rPr lang="sv-SE" dirty="0"/>
              <a:t> utgörs av kommunerna Bollebygd, Borås, Herrljunga, Mark, Svenljunga, Tranemo, Ulricehamn och Vårgårda. </a:t>
            </a:r>
          </a:p>
          <a:p>
            <a:r>
              <a:rPr lang="sv-SE" b="1" dirty="0" smtClean="0"/>
              <a:t>Skaraborg</a:t>
            </a:r>
            <a:r>
              <a:rPr lang="sv-SE" dirty="0" smtClean="0"/>
              <a:t> </a:t>
            </a:r>
            <a:r>
              <a:rPr lang="sv-SE" dirty="0"/>
              <a:t>består av kommunerna Essunga, Falköping, Grästorp, Gullspång, Götene, Hjo, Karlsborg, Lidköping, Mariestad, Skara, Skövde, Tibro, Tidaholm, Töreboda och Vara. </a:t>
            </a:r>
          </a:p>
          <a:p>
            <a:r>
              <a:rPr lang="sv-SE" b="1" dirty="0"/>
              <a:t>Göteborg</a:t>
            </a:r>
            <a:r>
              <a:rPr lang="sv-SE" dirty="0"/>
              <a:t> omfattar kommunerna Ale, Alingsås, Göteborg, Härryda, Lerum, Lilla Edet, Kungälv, Mölndal, Partille, </a:t>
            </a:r>
            <a:r>
              <a:rPr lang="sv-SE" dirty="0" err="1"/>
              <a:t>Stenungsund</a:t>
            </a:r>
            <a:r>
              <a:rPr lang="sv-SE" dirty="0"/>
              <a:t>, Tjörn och Öckerö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02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Västra Götalands fyra regioner - Sysselsättningsutvecklingen (nettotal) </a:t>
            </a:r>
            <a:r>
              <a:rPr lang="sv-SE" dirty="0" smtClean="0"/>
              <a:t>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58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Västra Götalands fyra regioner - Orderutveckling </a:t>
            </a:r>
            <a:r>
              <a:rPr lang="sv-SE" dirty="0" smtClean="0"/>
              <a:t>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28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Västra Götalands fyra regioner -Omsättningsutveckling </a:t>
            </a:r>
            <a:r>
              <a:rPr lang="sv-SE" dirty="0" smtClean="0"/>
              <a:t>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31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7048" y="273844"/>
            <a:ext cx="8222972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Västra Götalands fyra regioner - Sammanlagd </a:t>
            </a:r>
            <a:r>
              <a:rPr lang="sv-SE" dirty="0" smtClean="0"/>
              <a:t>konjunkturindikator 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75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Västra Götalands fyra regioner  - Lönsamhetsutveckling </a:t>
            </a:r>
            <a:r>
              <a:rPr lang="sv-SE" dirty="0" smtClean="0"/>
              <a:t>2008-2016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37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Småföretagskonjunkturen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varit positiv sedan 2015 års </a:t>
            </a:r>
            <a:r>
              <a:rPr lang="sv-SE" dirty="0" smtClean="0"/>
              <a:t>mätning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Indikatorn för länet: 91, för riksgenomsnittet: 80</a:t>
            </a:r>
          </a:p>
          <a:p>
            <a:pPr>
              <a:buFontTx/>
              <a:buChar char="-"/>
            </a:pPr>
            <a:r>
              <a:rPr lang="sv-SE" dirty="0"/>
              <a:t>Tjänstesektorn tror på en fortsatt förbättrad konjunktur på ett års sikt medan industrin förväntar sig </a:t>
            </a:r>
            <a:r>
              <a:rPr lang="sv-SE" dirty="0" smtClean="0"/>
              <a:t>nedgång</a:t>
            </a:r>
          </a:p>
          <a:p>
            <a:r>
              <a:rPr lang="sv-SE" b="1" dirty="0" smtClean="0"/>
              <a:t>Sysselsättningstillväxten </a:t>
            </a:r>
            <a:r>
              <a:rPr lang="sv-SE" dirty="0"/>
              <a:t>har fortsatt att </a:t>
            </a:r>
            <a:r>
              <a:rPr lang="sv-SE" dirty="0" smtClean="0"/>
              <a:t>öka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17, för riksgenomsnittet; 14</a:t>
            </a:r>
          </a:p>
          <a:p>
            <a:pPr>
              <a:buFontTx/>
              <a:buChar char="-"/>
            </a:pPr>
            <a:r>
              <a:rPr lang="sv-SE" dirty="0"/>
              <a:t>F</a:t>
            </a:r>
            <a:r>
              <a:rPr lang="sv-SE" dirty="0" smtClean="0"/>
              <a:t>örväntas </a:t>
            </a:r>
            <a:r>
              <a:rPr lang="sv-SE" dirty="0"/>
              <a:t>fortsätta öka, </a:t>
            </a:r>
            <a:r>
              <a:rPr lang="sv-SE" dirty="0" smtClean="0"/>
              <a:t>främst </a:t>
            </a:r>
            <a:r>
              <a:rPr lang="sv-SE" dirty="0"/>
              <a:t>inom tjänstesektorn. </a:t>
            </a:r>
          </a:p>
          <a:p>
            <a:pPr lvl="0"/>
            <a:r>
              <a:rPr lang="sv-SE" b="1" dirty="0"/>
              <a:t>Tillväxttakten för orderingången </a:t>
            </a:r>
            <a:r>
              <a:rPr lang="sv-SE" dirty="0" smtClean="0"/>
              <a:t>har </a:t>
            </a:r>
            <a:r>
              <a:rPr lang="sv-SE" dirty="0"/>
              <a:t>ökat marginellt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Nettotalet för länet: 36,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 </a:t>
            </a:r>
            <a:r>
              <a:rPr lang="sv-SE" dirty="0"/>
              <a:t>tror på en ökning av orderingången det kommande året, medan industrisektorns prognos är att den mattas </a:t>
            </a:r>
            <a:r>
              <a:rPr lang="sv-SE" dirty="0" smtClean="0"/>
              <a:t>av</a:t>
            </a:r>
            <a:endParaRPr lang="sv-SE" dirty="0"/>
          </a:p>
          <a:p>
            <a:pPr lvl="0"/>
            <a:r>
              <a:rPr lang="sv-SE" b="1" dirty="0"/>
              <a:t>Omsättningstillväxten</a:t>
            </a:r>
            <a:r>
              <a:rPr lang="sv-SE" dirty="0"/>
              <a:t> </a:t>
            </a:r>
            <a:r>
              <a:rPr lang="sv-SE" dirty="0" smtClean="0"/>
              <a:t>har fortsatt totalt sett ökat sedan förra året</a:t>
            </a:r>
          </a:p>
          <a:p>
            <a:pPr lvl="0">
              <a:buFontTx/>
              <a:buChar char="-"/>
            </a:pPr>
            <a:r>
              <a:rPr lang="sv-SE" dirty="0" smtClean="0"/>
              <a:t>Tjänsteföretagen </a:t>
            </a:r>
            <a:r>
              <a:rPr lang="sv-SE" dirty="0"/>
              <a:t>står för tillväxten medan industrin har försvagats </a:t>
            </a:r>
            <a:r>
              <a:rPr lang="sv-SE" dirty="0" smtClean="0"/>
              <a:t>något</a:t>
            </a:r>
          </a:p>
          <a:p>
            <a:pPr lvl="0">
              <a:buFontTx/>
              <a:buChar char="-"/>
            </a:pPr>
            <a:r>
              <a:rPr lang="sv-SE" dirty="0"/>
              <a:t>F</a:t>
            </a:r>
            <a:r>
              <a:rPr lang="sv-SE" dirty="0" smtClean="0"/>
              <a:t>örväntas </a:t>
            </a:r>
            <a:r>
              <a:rPr lang="sv-SE" dirty="0"/>
              <a:t>ligger över </a:t>
            </a:r>
            <a:r>
              <a:rPr lang="sv-SE" dirty="0" smtClean="0"/>
              <a:t>rikssnittet kommande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</a:t>
            </a:r>
            <a:r>
              <a:rPr lang="sv-SE" b="1" dirty="0" smtClean="0"/>
              <a:t>lönsamheten </a:t>
            </a:r>
            <a:r>
              <a:rPr lang="sv-SE" dirty="0" smtClean="0"/>
              <a:t>är god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28, för riksgenomsnittet: 25</a:t>
            </a:r>
          </a:p>
          <a:p>
            <a:pPr lvl="0">
              <a:buFontTx/>
              <a:buChar char="-"/>
            </a:pPr>
            <a:r>
              <a:rPr lang="sv-SE" dirty="0" smtClean="0"/>
              <a:t>Företagen förväntar sig en ökad lönsamhet kommande år </a:t>
            </a:r>
          </a:p>
          <a:p>
            <a:r>
              <a:rPr lang="sv-SE" smtClean="0"/>
              <a:t>72 % </a:t>
            </a:r>
            <a:r>
              <a:rPr lang="sv-SE" dirty="0"/>
              <a:t>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 och tuff 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4403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7809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43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Words>655</Words>
  <Application>Microsoft Office PowerPoint</Application>
  <PresentationFormat>Bildspel på skärmen (16:9)</PresentationFormat>
  <Paragraphs>92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43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Västra Götalands fyra regioner</vt:lpstr>
      <vt:lpstr>Västra Götalands fyra regioner - Sysselsättningsutvecklingen (nettotal) 2008-2016</vt:lpstr>
      <vt:lpstr>Västra Götalands fyra regioner - Orderutveckling 2008-2016</vt:lpstr>
      <vt:lpstr>Västra Götalands fyra regioner -Omsättningsutveckling 2008-2016</vt:lpstr>
      <vt:lpstr>Västra Götalands fyra regioner - Sammanlagd konjunkturindikator 2008-2016</vt:lpstr>
      <vt:lpstr>Västra Götalands fyra regioner  - Lönsamhetsutveckling 2008-2016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476</cp:revision>
  <cp:lastPrinted>2015-11-05T08:54:09Z</cp:lastPrinted>
  <dcterms:created xsi:type="dcterms:W3CDTF">2010-04-12T23:12:02Z</dcterms:created>
  <dcterms:modified xsi:type="dcterms:W3CDTF">2016-09-06T09:21:37Z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