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län'!$D$808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län'!$E$807:$AD$807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län'!$E$808:$AD$808</c:f>
              <c:numCache>
                <c:formatCode>#,##0</c:formatCode>
                <c:ptCount val="26"/>
                <c:pt idx="0">
                  <c:v>0</c:v>
                </c:pt>
                <c:pt idx="1">
                  <c:v>-171.00000000000364</c:v>
                </c:pt>
                <c:pt idx="2">
                  <c:v>-56</c:v>
                </c:pt>
                <c:pt idx="3">
                  <c:v>25</c:v>
                </c:pt>
                <c:pt idx="4">
                  <c:v>1004</c:v>
                </c:pt>
                <c:pt idx="5">
                  <c:v>1741</c:v>
                </c:pt>
                <c:pt idx="6">
                  <c:v>2328.0000000000036</c:v>
                </c:pt>
                <c:pt idx="7">
                  <c:v>3812</c:v>
                </c:pt>
                <c:pt idx="8">
                  <c:v>4154</c:v>
                </c:pt>
                <c:pt idx="9">
                  <c:v>3844.0000000000036</c:v>
                </c:pt>
                <c:pt idx="10">
                  <c:v>4352.9999999999964</c:v>
                </c:pt>
                <c:pt idx="11">
                  <c:v>4487</c:v>
                </c:pt>
                <c:pt idx="12">
                  <c:v>4111</c:v>
                </c:pt>
                <c:pt idx="13">
                  <c:v>4486.9999999999964</c:v>
                </c:pt>
                <c:pt idx="14">
                  <c:v>4845</c:v>
                </c:pt>
                <c:pt idx="15">
                  <c:v>5374.0000000000036</c:v>
                </c:pt>
                <c:pt idx="16">
                  <c:v>6023.0000000000036</c:v>
                </c:pt>
                <c:pt idx="17">
                  <c:v>6439.0000000000036</c:v>
                </c:pt>
                <c:pt idx="18">
                  <c:v>6755.9999999999964</c:v>
                </c:pt>
                <c:pt idx="19">
                  <c:v>7122.9999999999964</c:v>
                </c:pt>
                <c:pt idx="20">
                  <c:v>7622</c:v>
                </c:pt>
                <c:pt idx="21">
                  <c:v>9326</c:v>
                </c:pt>
                <c:pt idx="22">
                  <c:v>9842.9999999999927</c:v>
                </c:pt>
                <c:pt idx="23">
                  <c:v>10051.999999999996</c:v>
                </c:pt>
                <c:pt idx="24">
                  <c:v>10381.999999999996</c:v>
                </c:pt>
                <c:pt idx="25">
                  <c:v>10700.000000000007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län'!$D$809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län'!$E$807:$AD$807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län'!$E$809:$AD$809</c:f>
              <c:numCache>
                <c:formatCode>#,##0</c:formatCode>
                <c:ptCount val="26"/>
                <c:pt idx="0">
                  <c:v>0</c:v>
                </c:pt>
                <c:pt idx="1">
                  <c:v>-194.99999999999636</c:v>
                </c:pt>
                <c:pt idx="2">
                  <c:v>-1012</c:v>
                </c:pt>
                <c:pt idx="3">
                  <c:v>-2204.9999999999982</c:v>
                </c:pt>
                <c:pt idx="4">
                  <c:v>-2427</c:v>
                </c:pt>
                <c:pt idx="5">
                  <c:v>-2129</c:v>
                </c:pt>
                <c:pt idx="6">
                  <c:v>-1289.0000000000018</c:v>
                </c:pt>
                <c:pt idx="7">
                  <c:v>-1090</c:v>
                </c:pt>
                <c:pt idx="8">
                  <c:v>-1255</c:v>
                </c:pt>
                <c:pt idx="9">
                  <c:v>-797.00000000000182</c:v>
                </c:pt>
                <c:pt idx="10">
                  <c:v>-642</c:v>
                </c:pt>
                <c:pt idx="11">
                  <c:v>-91</c:v>
                </c:pt>
                <c:pt idx="12">
                  <c:v>431.99999999999636</c:v>
                </c:pt>
                <c:pt idx="13">
                  <c:v>359.99999999999636</c:v>
                </c:pt>
                <c:pt idx="14">
                  <c:v>228</c:v>
                </c:pt>
                <c:pt idx="15">
                  <c:v>284</c:v>
                </c:pt>
                <c:pt idx="16">
                  <c:v>808</c:v>
                </c:pt>
                <c:pt idx="17">
                  <c:v>2101.9999999999964</c:v>
                </c:pt>
                <c:pt idx="18">
                  <c:v>2323.9999999999964</c:v>
                </c:pt>
                <c:pt idx="19">
                  <c:v>2531</c:v>
                </c:pt>
                <c:pt idx="20">
                  <c:v>1996</c:v>
                </c:pt>
                <c:pt idx="21">
                  <c:v>2794</c:v>
                </c:pt>
                <c:pt idx="22">
                  <c:v>3178.9999999999982</c:v>
                </c:pt>
                <c:pt idx="23">
                  <c:v>3576</c:v>
                </c:pt>
                <c:pt idx="24">
                  <c:v>3755.9999999999982</c:v>
                </c:pt>
                <c:pt idx="25">
                  <c:v>4406.0000000000036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län'!$D$810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län'!$E$807:$AD$807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län'!$E$810:$AD$810</c:f>
              <c:numCache>
                <c:formatCode>#,##0</c:formatCode>
                <c:ptCount val="26"/>
                <c:pt idx="0">
                  <c:v>0</c:v>
                </c:pt>
                <c:pt idx="1">
                  <c:v>-156</c:v>
                </c:pt>
                <c:pt idx="2">
                  <c:v>-1482</c:v>
                </c:pt>
                <c:pt idx="3">
                  <c:v>-1603</c:v>
                </c:pt>
                <c:pt idx="4">
                  <c:v>-1961</c:v>
                </c:pt>
                <c:pt idx="5">
                  <c:v>-1524</c:v>
                </c:pt>
                <c:pt idx="6">
                  <c:v>-1282</c:v>
                </c:pt>
                <c:pt idx="7">
                  <c:v>-156</c:v>
                </c:pt>
                <c:pt idx="8">
                  <c:v>-274</c:v>
                </c:pt>
                <c:pt idx="9">
                  <c:v>-342</c:v>
                </c:pt>
                <c:pt idx="10">
                  <c:v>-593</c:v>
                </c:pt>
                <c:pt idx="11">
                  <c:v>16.999999999998181</c:v>
                </c:pt>
                <c:pt idx="12">
                  <c:v>434</c:v>
                </c:pt>
                <c:pt idx="13">
                  <c:v>-133</c:v>
                </c:pt>
                <c:pt idx="14">
                  <c:v>-236</c:v>
                </c:pt>
                <c:pt idx="15">
                  <c:v>25</c:v>
                </c:pt>
                <c:pt idx="16">
                  <c:v>321</c:v>
                </c:pt>
                <c:pt idx="17">
                  <c:v>459</c:v>
                </c:pt>
                <c:pt idx="18">
                  <c:v>759</c:v>
                </c:pt>
                <c:pt idx="19">
                  <c:v>638</c:v>
                </c:pt>
                <c:pt idx="20">
                  <c:v>-470</c:v>
                </c:pt>
                <c:pt idx="21">
                  <c:v>-355</c:v>
                </c:pt>
                <c:pt idx="22">
                  <c:v>-342.99999999999636</c:v>
                </c:pt>
                <c:pt idx="23">
                  <c:v>-781</c:v>
                </c:pt>
                <c:pt idx="24">
                  <c:v>-1506.0000000000018</c:v>
                </c:pt>
                <c:pt idx="25">
                  <c:v>-1038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län'!$D$811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län'!$E$807:$AD$807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län'!$E$811:$AD$811</c:f>
              <c:numCache>
                <c:formatCode>#,##0</c:formatCode>
                <c:ptCount val="26"/>
                <c:pt idx="0">
                  <c:v>0</c:v>
                </c:pt>
                <c:pt idx="1">
                  <c:v>-18</c:v>
                </c:pt>
                <c:pt idx="2">
                  <c:v>-2254.9999999999964</c:v>
                </c:pt>
                <c:pt idx="3">
                  <c:v>-3151</c:v>
                </c:pt>
                <c:pt idx="4">
                  <c:v>-6071</c:v>
                </c:pt>
                <c:pt idx="5">
                  <c:v>-2128</c:v>
                </c:pt>
                <c:pt idx="6">
                  <c:v>-2107</c:v>
                </c:pt>
                <c:pt idx="7">
                  <c:v>-4850.9999999999964</c:v>
                </c:pt>
                <c:pt idx="8">
                  <c:v>-4016</c:v>
                </c:pt>
                <c:pt idx="9">
                  <c:v>-3161</c:v>
                </c:pt>
                <c:pt idx="10">
                  <c:v>-2319.9999999999927</c:v>
                </c:pt>
                <c:pt idx="11">
                  <c:v>-2022</c:v>
                </c:pt>
                <c:pt idx="12">
                  <c:v>-1135.9999999999964</c:v>
                </c:pt>
                <c:pt idx="13">
                  <c:v>-212</c:v>
                </c:pt>
                <c:pt idx="14">
                  <c:v>-649</c:v>
                </c:pt>
                <c:pt idx="15">
                  <c:v>-699</c:v>
                </c:pt>
                <c:pt idx="16">
                  <c:v>-1703</c:v>
                </c:pt>
                <c:pt idx="17">
                  <c:v>-1529.9999999999964</c:v>
                </c:pt>
                <c:pt idx="18">
                  <c:v>-586</c:v>
                </c:pt>
                <c:pt idx="19">
                  <c:v>-722</c:v>
                </c:pt>
                <c:pt idx="20">
                  <c:v>-974</c:v>
                </c:pt>
                <c:pt idx="21">
                  <c:v>-274.99999999999636</c:v>
                </c:pt>
                <c:pt idx="22">
                  <c:v>656</c:v>
                </c:pt>
                <c:pt idx="23">
                  <c:v>1683</c:v>
                </c:pt>
                <c:pt idx="24">
                  <c:v>1580.9999999999964</c:v>
                </c:pt>
                <c:pt idx="25">
                  <c:v>1746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län'!$D$812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län'!$E$807:$AD$807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län'!$E$812:$AD$812</c:f>
              <c:numCache>
                <c:formatCode>#,##0</c:formatCode>
                <c:ptCount val="26"/>
                <c:pt idx="0">
                  <c:v>0</c:v>
                </c:pt>
                <c:pt idx="1">
                  <c:v>-894</c:v>
                </c:pt>
                <c:pt idx="2">
                  <c:v>34</c:v>
                </c:pt>
                <c:pt idx="3">
                  <c:v>-2725</c:v>
                </c:pt>
                <c:pt idx="4">
                  <c:v>-860</c:v>
                </c:pt>
                <c:pt idx="5">
                  <c:v>-5616</c:v>
                </c:pt>
                <c:pt idx="6">
                  <c:v>-4415</c:v>
                </c:pt>
                <c:pt idx="7">
                  <c:v>-9995</c:v>
                </c:pt>
                <c:pt idx="8">
                  <c:v>-10229</c:v>
                </c:pt>
                <c:pt idx="9">
                  <c:v>-10283</c:v>
                </c:pt>
                <c:pt idx="10">
                  <c:v>-11093</c:v>
                </c:pt>
                <c:pt idx="11">
                  <c:v>-11816</c:v>
                </c:pt>
                <c:pt idx="12">
                  <c:v>-10648</c:v>
                </c:pt>
                <c:pt idx="13">
                  <c:v>-8122</c:v>
                </c:pt>
                <c:pt idx="14">
                  <c:v>-8404</c:v>
                </c:pt>
                <c:pt idx="15">
                  <c:v>-8618</c:v>
                </c:pt>
                <c:pt idx="16">
                  <c:v>-8365</c:v>
                </c:pt>
                <c:pt idx="17">
                  <c:v>-9038</c:v>
                </c:pt>
                <c:pt idx="18">
                  <c:v>-8917</c:v>
                </c:pt>
                <c:pt idx="19">
                  <c:v>-8258</c:v>
                </c:pt>
                <c:pt idx="20">
                  <c:v>-8590</c:v>
                </c:pt>
                <c:pt idx="21">
                  <c:v>-8849</c:v>
                </c:pt>
                <c:pt idx="22">
                  <c:v>-9022</c:v>
                </c:pt>
                <c:pt idx="23">
                  <c:v>-8471</c:v>
                </c:pt>
                <c:pt idx="24">
                  <c:v>-7592</c:v>
                </c:pt>
                <c:pt idx="25">
                  <c:v>-6866.0000000000073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368144"/>
        <c:axId val="157368528"/>
      </c:lineChart>
      <c:catAx>
        <c:axId val="1573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368528"/>
        <c:crosses val="autoZero"/>
        <c:auto val="1"/>
        <c:lblAlgn val="ctr"/>
        <c:lblOffset val="100"/>
        <c:tickLblSkip val="5"/>
        <c:noMultiLvlLbl val="0"/>
      </c:catAx>
      <c:valAx>
        <c:axId val="15736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36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län'!$B$61:$C$61</c:f>
              <c:strCache>
                <c:ptCount val="2"/>
                <c:pt idx="0">
                  <c:v>Västmanland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län'!$D$61:$AL$61</c:f>
              <c:numCache>
                <c:formatCode>0</c:formatCode>
                <c:ptCount val="35"/>
                <c:pt idx="0" formatCode="General">
                  <c:v>138</c:v>
                </c:pt>
                <c:pt idx="1">
                  <c:v>112</c:v>
                </c:pt>
                <c:pt idx="2" formatCode="General">
                  <c:v>86</c:v>
                </c:pt>
                <c:pt idx="3" formatCode="General">
                  <c:v>52</c:v>
                </c:pt>
                <c:pt idx="4" formatCode="General">
                  <c:v>74</c:v>
                </c:pt>
                <c:pt idx="5" formatCode="General">
                  <c:v>96</c:v>
                </c:pt>
                <c:pt idx="6" formatCode="General">
                  <c:v>80</c:v>
                </c:pt>
                <c:pt idx="7" formatCode="General">
                  <c:v>73</c:v>
                </c:pt>
                <c:pt idx="8" formatCode="General">
                  <c:v>40</c:v>
                </c:pt>
                <c:pt idx="9" formatCode="General">
                  <c:v>45</c:v>
                </c:pt>
                <c:pt idx="10" formatCode="General">
                  <c:v>59</c:v>
                </c:pt>
                <c:pt idx="11" formatCode="General">
                  <c:v>68</c:v>
                </c:pt>
                <c:pt idx="12" formatCode="General">
                  <c:v>149</c:v>
                </c:pt>
                <c:pt idx="13" formatCode="General">
                  <c:v>155</c:v>
                </c:pt>
                <c:pt idx="14" formatCode="General">
                  <c:v>152</c:v>
                </c:pt>
                <c:pt idx="15" formatCode="General">
                  <c:v>174</c:v>
                </c:pt>
                <c:pt idx="16" formatCode="General">
                  <c:v>163</c:v>
                </c:pt>
                <c:pt idx="17" formatCode="General">
                  <c:v>96</c:v>
                </c:pt>
                <c:pt idx="18" formatCode="General">
                  <c:v>-35</c:v>
                </c:pt>
                <c:pt idx="19" formatCode="General">
                  <c:v>-114</c:v>
                </c:pt>
                <c:pt idx="20" formatCode="General">
                  <c:v>-22</c:v>
                </c:pt>
                <c:pt idx="21" formatCode="General">
                  <c:v>15</c:v>
                </c:pt>
                <c:pt idx="22" formatCode="General">
                  <c:v>40</c:v>
                </c:pt>
                <c:pt idx="23" formatCode="General">
                  <c:v>104</c:v>
                </c:pt>
                <c:pt idx="24" formatCode="General">
                  <c:v>52</c:v>
                </c:pt>
                <c:pt idx="25" formatCode="General">
                  <c:v>79</c:v>
                </c:pt>
                <c:pt idx="26" formatCode="General">
                  <c:v>-36</c:v>
                </c:pt>
                <c:pt idx="27" formatCode="General">
                  <c:v>32</c:v>
                </c:pt>
                <c:pt idx="28">
                  <c:v>44.033333333333331</c:v>
                </c:pt>
                <c:pt idx="29">
                  <c:v>56.06666666666667</c:v>
                </c:pt>
                <c:pt idx="30">
                  <c:v>68.100000000000009</c:v>
                </c:pt>
                <c:pt idx="31">
                  <c:v>85.800000000000011</c:v>
                </c:pt>
                <c:pt idx="32">
                  <c:v>103.5</c:v>
                </c:pt>
                <c:pt idx="33">
                  <c:v>78.25</c:v>
                </c:pt>
                <c:pt idx="34">
                  <c:v>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län'!$B$62:$C$62</c:f>
              <c:strCache>
                <c:ptCount val="2"/>
                <c:pt idx="0">
                  <c:v>Västmanland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län'!$D$62:$AL$62</c:f>
              <c:numCache>
                <c:formatCode>0</c:formatCode>
                <c:ptCount val="35"/>
                <c:pt idx="0" formatCode="General">
                  <c:v>100</c:v>
                </c:pt>
                <c:pt idx="1">
                  <c:v>86.5</c:v>
                </c:pt>
                <c:pt idx="2" formatCode="General">
                  <c:v>73</c:v>
                </c:pt>
                <c:pt idx="3" formatCode="General">
                  <c:v>82</c:v>
                </c:pt>
                <c:pt idx="4" formatCode="General">
                  <c:v>33</c:v>
                </c:pt>
                <c:pt idx="5" formatCode="General">
                  <c:v>38</c:v>
                </c:pt>
                <c:pt idx="6" formatCode="General">
                  <c:v>63</c:v>
                </c:pt>
                <c:pt idx="7" formatCode="General">
                  <c:v>48</c:v>
                </c:pt>
                <c:pt idx="8" formatCode="General">
                  <c:v>46</c:v>
                </c:pt>
                <c:pt idx="9" formatCode="General">
                  <c:v>95</c:v>
                </c:pt>
                <c:pt idx="10" formatCode="General">
                  <c:v>87</c:v>
                </c:pt>
                <c:pt idx="11" formatCode="General">
                  <c:v>76</c:v>
                </c:pt>
                <c:pt idx="12" formatCode="General">
                  <c:v>116</c:v>
                </c:pt>
                <c:pt idx="13" formatCode="General">
                  <c:v>108</c:v>
                </c:pt>
                <c:pt idx="14" formatCode="General">
                  <c:v>129</c:v>
                </c:pt>
                <c:pt idx="15" formatCode="General">
                  <c:v>149</c:v>
                </c:pt>
                <c:pt idx="16" formatCode="General">
                  <c:v>93</c:v>
                </c:pt>
                <c:pt idx="17" formatCode="General">
                  <c:v>72</c:v>
                </c:pt>
                <c:pt idx="18" formatCode="General">
                  <c:v>32</c:v>
                </c:pt>
                <c:pt idx="19" formatCode="General">
                  <c:v>48</c:v>
                </c:pt>
                <c:pt idx="20" formatCode="General">
                  <c:v>-2</c:v>
                </c:pt>
                <c:pt idx="21" formatCode="General">
                  <c:v>55</c:v>
                </c:pt>
                <c:pt idx="22" formatCode="General">
                  <c:v>66</c:v>
                </c:pt>
                <c:pt idx="23" formatCode="General">
                  <c:v>113</c:v>
                </c:pt>
                <c:pt idx="24" formatCode="General">
                  <c:v>62</c:v>
                </c:pt>
                <c:pt idx="25" formatCode="General">
                  <c:v>68</c:v>
                </c:pt>
                <c:pt idx="26" formatCode="General">
                  <c:v>49</c:v>
                </c:pt>
                <c:pt idx="27" formatCode="General">
                  <c:v>63</c:v>
                </c:pt>
                <c:pt idx="28">
                  <c:v>49.8</c:v>
                </c:pt>
                <c:pt idx="29">
                  <c:v>36.6</c:v>
                </c:pt>
                <c:pt idx="30">
                  <c:v>23.400000000000002</c:v>
                </c:pt>
                <c:pt idx="31">
                  <c:v>55.85</c:v>
                </c:pt>
                <c:pt idx="32">
                  <c:v>88.3</c:v>
                </c:pt>
                <c:pt idx="33">
                  <c:v>97.85</c:v>
                </c:pt>
                <c:pt idx="34">
                  <c:v>107.4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14192"/>
        <c:axId val="268517472"/>
      </c:lineChart>
      <c:catAx>
        <c:axId val="158114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517472"/>
        <c:crosses val="autoZero"/>
        <c:auto val="1"/>
        <c:lblAlgn val="ctr"/>
        <c:lblOffset val="100"/>
        <c:tickLblSkip val="2"/>
        <c:noMultiLvlLbl val="0"/>
      </c:catAx>
      <c:valAx>
        <c:axId val="26851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518256"/>
        <c:axId val="268518648"/>
      </c:barChart>
      <c:catAx>
        <c:axId val="26851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518648"/>
        <c:crosses val="autoZero"/>
        <c:auto val="1"/>
        <c:lblAlgn val="ctr"/>
        <c:lblOffset val="100"/>
        <c:noMultiLvlLbl val="0"/>
      </c:catAx>
      <c:valAx>
        <c:axId val="2685186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68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8519432"/>
        <c:axId val="268519824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19432"/>
        <c:axId val="268519824"/>
      </c:lineChart>
      <c:catAx>
        <c:axId val="268519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268519824"/>
        <c:crosses val="autoZero"/>
        <c:auto val="1"/>
        <c:lblAlgn val="ctr"/>
        <c:lblOffset val="100"/>
        <c:noMultiLvlLbl val="0"/>
      </c:catAx>
      <c:valAx>
        <c:axId val="268519824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685194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län'!$B$61:$C$61</c:f>
              <c:strCache>
                <c:ptCount val="2"/>
                <c:pt idx="0">
                  <c:v>Västmanland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län'!$D$61:$AL$61</c:f>
              <c:numCache>
                <c:formatCode>0</c:formatCode>
                <c:ptCount val="35"/>
                <c:pt idx="0" formatCode="General">
                  <c:v>29</c:v>
                </c:pt>
                <c:pt idx="1">
                  <c:v>35</c:v>
                </c:pt>
                <c:pt idx="2" formatCode="General">
                  <c:v>41</c:v>
                </c:pt>
                <c:pt idx="3" formatCode="General">
                  <c:v>9</c:v>
                </c:pt>
                <c:pt idx="4" formatCode="General">
                  <c:v>0</c:v>
                </c:pt>
                <c:pt idx="5" formatCode="General">
                  <c:v>22</c:v>
                </c:pt>
                <c:pt idx="6" formatCode="General">
                  <c:v>22</c:v>
                </c:pt>
                <c:pt idx="7" formatCode="General">
                  <c:v>14</c:v>
                </c:pt>
                <c:pt idx="8" formatCode="General">
                  <c:v>12</c:v>
                </c:pt>
                <c:pt idx="9" formatCode="General">
                  <c:v>9</c:v>
                </c:pt>
                <c:pt idx="10" formatCode="General">
                  <c:v>6</c:v>
                </c:pt>
                <c:pt idx="11" formatCode="General">
                  <c:v>-1</c:v>
                </c:pt>
                <c:pt idx="12" formatCode="General">
                  <c:v>42</c:v>
                </c:pt>
                <c:pt idx="13" formatCode="General">
                  <c:v>28</c:v>
                </c:pt>
                <c:pt idx="14" formatCode="General">
                  <c:v>22</c:v>
                </c:pt>
                <c:pt idx="15" formatCode="General">
                  <c:v>26</c:v>
                </c:pt>
                <c:pt idx="16" formatCode="General">
                  <c:v>40</c:v>
                </c:pt>
                <c:pt idx="17" formatCode="General">
                  <c:v>26</c:v>
                </c:pt>
                <c:pt idx="18" formatCode="General">
                  <c:v>-3</c:v>
                </c:pt>
                <c:pt idx="19" formatCode="General">
                  <c:v>-51</c:v>
                </c:pt>
                <c:pt idx="20" formatCode="General">
                  <c:v>-16</c:v>
                </c:pt>
                <c:pt idx="21" formatCode="General">
                  <c:v>4</c:v>
                </c:pt>
                <c:pt idx="22" formatCode="General">
                  <c:v>-1</c:v>
                </c:pt>
                <c:pt idx="23" formatCode="General">
                  <c:v>21</c:v>
                </c:pt>
                <c:pt idx="24" formatCode="General">
                  <c:v>25</c:v>
                </c:pt>
                <c:pt idx="25" formatCode="General">
                  <c:v>32</c:v>
                </c:pt>
                <c:pt idx="26" formatCode="General">
                  <c:v>0</c:v>
                </c:pt>
                <c:pt idx="27" formatCode="General">
                  <c:v>7</c:v>
                </c:pt>
                <c:pt idx="28">
                  <c:v>8.466666666666665</c:v>
                </c:pt>
                <c:pt idx="29">
                  <c:v>9.9333333333333318</c:v>
                </c:pt>
                <c:pt idx="30">
                  <c:v>11.399999999999999</c:v>
                </c:pt>
                <c:pt idx="31">
                  <c:v>19.799999999999997</c:v>
                </c:pt>
                <c:pt idx="32">
                  <c:v>28.199999999999996</c:v>
                </c:pt>
                <c:pt idx="33">
                  <c:v>27.099999999999998</c:v>
                </c:pt>
                <c:pt idx="34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län'!$B$62:$C$62</c:f>
              <c:strCache>
                <c:ptCount val="2"/>
                <c:pt idx="0">
                  <c:v>Västmanland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län'!$D$62:$AL$62</c:f>
              <c:numCache>
                <c:formatCode>0</c:formatCode>
                <c:ptCount val="35"/>
                <c:pt idx="0" formatCode="General">
                  <c:v>11</c:v>
                </c:pt>
                <c:pt idx="1">
                  <c:v>5</c:v>
                </c:pt>
                <c:pt idx="2" formatCode="General">
                  <c:v>-1</c:v>
                </c:pt>
                <c:pt idx="3" formatCode="General">
                  <c:v>11</c:v>
                </c:pt>
                <c:pt idx="4" formatCode="General">
                  <c:v>3</c:v>
                </c:pt>
                <c:pt idx="5" formatCode="General">
                  <c:v>8</c:v>
                </c:pt>
                <c:pt idx="6" formatCode="General">
                  <c:v>4</c:v>
                </c:pt>
                <c:pt idx="7" formatCode="General">
                  <c:v>14</c:v>
                </c:pt>
                <c:pt idx="8" formatCode="General">
                  <c:v>20</c:v>
                </c:pt>
                <c:pt idx="9" formatCode="General">
                  <c:v>14</c:v>
                </c:pt>
                <c:pt idx="10" formatCode="General">
                  <c:v>16</c:v>
                </c:pt>
                <c:pt idx="11" formatCode="General">
                  <c:v>25</c:v>
                </c:pt>
                <c:pt idx="12" formatCode="General">
                  <c:v>25</c:v>
                </c:pt>
                <c:pt idx="13" formatCode="General">
                  <c:v>22</c:v>
                </c:pt>
                <c:pt idx="14" formatCode="General">
                  <c:v>34</c:v>
                </c:pt>
                <c:pt idx="15" formatCode="General">
                  <c:v>27</c:v>
                </c:pt>
                <c:pt idx="16" formatCode="General">
                  <c:v>12</c:v>
                </c:pt>
                <c:pt idx="17" formatCode="General">
                  <c:v>7</c:v>
                </c:pt>
                <c:pt idx="18" formatCode="General">
                  <c:v>-10</c:v>
                </c:pt>
                <c:pt idx="19" formatCode="General">
                  <c:v>4</c:v>
                </c:pt>
                <c:pt idx="20" formatCode="General">
                  <c:v>-6</c:v>
                </c:pt>
                <c:pt idx="21" formatCode="General">
                  <c:v>12</c:v>
                </c:pt>
                <c:pt idx="22" formatCode="General">
                  <c:v>15</c:v>
                </c:pt>
                <c:pt idx="23" formatCode="General">
                  <c:v>28</c:v>
                </c:pt>
                <c:pt idx="24" formatCode="General">
                  <c:v>15</c:v>
                </c:pt>
                <c:pt idx="25" formatCode="General">
                  <c:v>4</c:v>
                </c:pt>
                <c:pt idx="26" formatCode="General">
                  <c:v>7</c:v>
                </c:pt>
                <c:pt idx="27" formatCode="General">
                  <c:v>24</c:v>
                </c:pt>
                <c:pt idx="28">
                  <c:v>23.1</c:v>
                </c:pt>
                <c:pt idx="29">
                  <c:v>22.2</c:v>
                </c:pt>
                <c:pt idx="30">
                  <c:v>21.3</c:v>
                </c:pt>
                <c:pt idx="31">
                  <c:v>27.450000000000003</c:v>
                </c:pt>
                <c:pt idx="32">
                  <c:v>33.6</c:v>
                </c:pt>
                <c:pt idx="33">
                  <c:v>35.700000000000003</c:v>
                </c:pt>
                <c:pt idx="34">
                  <c:v>37.799999999999997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520608"/>
        <c:axId val="268521000"/>
      </c:lineChart>
      <c:catAx>
        <c:axId val="26852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521000"/>
        <c:crosses val="autoZero"/>
        <c:auto val="1"/>
        <c:lblAlgn val="ctr"/>
        <c:lblOffset val="100"/>
        <c:tickLblSkip val="2"/>
        <c:noMultiLvlLbl val="0"/>
      </c:catAx>
      <c:valAx>
        <c:axId val="26852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52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Sektorer'!$B$61:$C$61</c:f>
              <c:strCache>
                <c:ptCount val="2"/>
                <c:pt idx="0">
                  <c:v>Västmanland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Sektorer'!$D$60:$AJ$60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Sektorer'!$D$61:$AJ$61</c:f>
              <c:numCache>
                <c:formatCode>0%</c:formatCode>
                <c:ptCount val="33"/>
                <c:pt idx="0">
                  <c:v>0.69000000000000006</c:v>
                </c:pt>
                <c:pt idx="1">
                  <c:v>0.70500000000000007</c:v>
                </c:pt>
                <c:pt idx="2">
                  <c:v>0.72</c:v>
                </c:pt>
                <c:pt idx="3">
                  <c:v>0.65</c:v>
                </c:pt>
                <c:pt idx="4">
                  <c:v>0.74</c:v>
                </c:pt>
                <c:pt idx="5">
                  <c:v>0.6</c:v>
                </c:pt>
                <c:pt idx="6">
                  <c:v>0.59</c:v>
                </c:pt>
                <c:pt idx="7">
                  <c:v>0.73</c:v>
                </c:pt>
                <c:pt idx="8">
                  <c:v>0.64</c:v>
                </c:pt>
                <c:pt idx="9">
                  <c:v>0.6</c:v>
                </c:pt>
                <c:pt idx="10">
                  <c:v>0.44</c:v>
                </c:pt>
                <c:pt idx="11">
                  <c:v>0.64</c:v>
                </c:pt>
                <c:pt idx="12">
                  <c:v>0.75</c:v>
                </c:pt>
                <c:pt idx="13">
                  <c:v>0.74</c:v>
                </c:pt>
                <c:pt idx="14">
                  <c:v>0.66</c:v>
                </c:pt>
                <c:pt idx="15">
                  <c:v>0.8</c:v>
                </c:pt>
                <c:pt idx="16">
                  <c:v>0.79</c:v>
                </c:pt>
                <c:pt idx="17">
                  <c:v>0.6</c:v>
                </c:pt>
                <c:pt idx="18">
                  <c:v>0.34</c:v>
                </c:pt>
                <c:pt idx="19">
                  <c:v>0.57999999999999996</c:v>
                </c:pt>
                <c:pt idx="20">
                  <c:v>0.74</c:v>
                </c:pt>
                <c:pt idx="21">
                  <c:v>0.66</c:v>
                </c:pt>
                <c:pt idx="22">
                  <c:v>0.55000000000000004</c:v>
                </c:pt>
                <c:pt idx="23">
                  <c:v>0.51</c:v>
                </c:pt>
                <c:pt idx="24">
                  <c:v>0.88</c:v>
                </c:pt>
                <c:pt idx="25">
                  <c:v>0.59</c:v>
                </c:pt>
                <c:pt idx="26">
                  <c:v>0.56999999999999995</c:v>
                </c:pt>
                <c:pt idx="27">
                  <c:v>0.79</c:v>
                </c:pt>
                <c:pt idx="28">
                  <c:v>0.7679999999999999</c:v>
                </c:pt>
                <c:pt idx="29">
                  <c:v>0.746</c:v>
                </c:pt>
                <c:pt idx="30">
                  <c:v>0.72399999999999998</c:v>
                </c:pt>
                <c:pt idx="31">
                  <c:v>0.69750000000000001</c:v>
                </c:pt>
                <c:pt idx="32">
                  <c:v>0.67100000000000004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Sektorer'!$B$62:$C$62</c:f>
              <c:strCache>
                <c:ptCount val="2"/>
                <c:pt idx="0">
                  <c:v>Västmanland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Sektorer'!$D$60:$AJ$60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Sektorer'!$D$62:$AJ$62</c:f>
              <c:numCache>
                <c:formatCode>0%</c:formatCode>
                <c:ptCount val="33"/>
                <c:pt idx="0">
                  <c:v>0.59</c:v>
                </c:pt>
                <c:pt idx="1">
                  <c:v>0.58000000000000007</c:v>
                </c:pt>
                <c:pt idx="2">
                  <c:v>0.57000000000000006</c:v>
                </c:pt>
                <c:pt idx="3">
                  <c:v>0.45</c:v>
                </c:pt>
                <c:pt idx="4">
                  <c:v>0.69000000000000006</c:v>
                </c:pt>
                <c:pt idx="5">
                  <c:v>0.52</c:v>
                </c:pt>
                <c:pt idx="6">
                  <c:v>0.65</c:v>
                </c:pt>
                <c:pt idx="7">
                  <c:v>0.64</c:v>
                </c:pt>
                <c:pt idx="8">
                  <c:v>0.55000000000000004</c:v>
                </c:pt>
                <c:pt idx="9">
                  <c:v>0.57000000000000006</c:v>
                </c:pt>
                <c:pt idx="10">
                  <c:v>0.55000000000000004</c:v>
                </c:pt>
                <c:pt idx="11">
                  <c:v>0.63</c:v>
                </c:pt>
                <c:pt idx="12">
                  <c:v>0.70000000000000007</c:v>
                </c:pt>
                <c:pt idx="13">
                  <c:v>0.65</c:v>
                </c:pt>
                <c:pt idx="14">
                  <c:v>0.72</c:v>
                </c:pt>
                <c:pt idx="15">
                  <c:v>0.65</c:v>
                </c:pt>
                <c:pt idx="16">
                  <c:v>0.69000000000000006</c:v>
                </c:pt>
                <c:pt idx="17">
                  <c:v>0.6</c:v>
                </c:pt>
                <c:pt idx="18">
                  <c:v>0.56000000000000005</c:v>
                </c:pt>
                <c:pt idx="19">
                  <c:v>0.7</c:v>
                </c:pt>
                <c:pt idx="20">
                  <c:v>0.66</c:v>
                </c:pt>
                <c:pt idx="21">
                  <c:v>0.62</c:v>
                </c:pt>
                <c:pt idx="22">
                  <c:v>0.61</c:v>
                </c:pt>
                <c:pt idx="23">
                  <c:v>0.65</c:v>
                </c:pt>
                <c:pt idx="24">
                  <c:v>0.59</c:v>
                </c:pt>
                <c:pt idx="25">
                  <c:v>0.62</c:v>
                </c:pt>
                <c:pt idx="26">
                  <c:v>0.59</c:v>
                </c:pt>
                <c:pt idx="27">
                  <c:v>0.73</c:v>
                </c:pt>
                <c:pt idx="28">
                  <c:v>0.70733333333333337</c:v>
                </c:pt>
                <c:pt idx="29">
                  <c:v>0.68466666666666665</c:v>
                </c:pt>
                <c:pt idx="30">
                  <c:v>0.66200000000000003</c:v>
                </c:pt>
                <c:pt idx="31">
                  <c:v>0.68700000000000006</c:v>
                </c:pt>
                <c:pt idx="32">
                  <c:v>0.71199999999999997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501704"/>
        <c:axId val="158502096"/>
      </c:lineChart>
      <c:catAx>
        <c:axId val="158501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02096"/>
        <c:crosses val="autoZero"/>
        <c:auto val="1"/>
        <c:lblAlgn val="ctr"/>
        <c:lblOffset val="100"/>
        <c:tickLblSkip val="2"/>
        <c:noMultiLvlLbl val="0"/>
      </c:catAx>
      <c:valAx>
        <c:axId val="15850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01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502880"/>
        <c:axId val="158503272"/>
      </c:barChart>
      <c:catAx>
        <c:axId val="15850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03272"/>
        <c:crosses val="autoZero"/>
        <c:auto val="1"/>
        <c:lblAlgn val="ctr"/>
        <c:lblOffset val="100"/>
        <c:noMultiLvlLbl val="0"/>
      </c:catAx>
      <c:valAx>
        <c:axId val="158503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85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'!$R$29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'!$R$30:$R$40</c:f>
              <c:numCache>
                <c:formatCode>0%</c:formatCode>
                <c:ptCount val="11"/>
                <c:pt idx="0">
                  <c:v>0.33700000000000002</c:v>
                </c:pt>
                <c:pt idx="1">
                  <c:v>0.129</c:v>
                </c:pt>
                <c:pt idx="2">
                  <c:v>0.17799999999999999</c:v>
                </c:pt>
                <c:pt idx="3">
                  <c:v>3.4000000000000002E-2</c:v>
                </c:pt>
                <c:pt idx="4">
                  <c:v>0.111</c:v>
                </c:pt>
                <c:pt idx="5">
                  <c:v>5.0999999999999997E-2</c:v>
                </c:pt>
                <c:pt idx="6">
                  <c:v>2.8000000000000001E-2</c:v>
                </c:pt>
                <c:pt idx="7">
                  <c:v>1E-3</c:v>
                </c:pt>
                <c:pt idx="8">
                  <c:v>8.1000000000000003E-2</c:v>
                </c:pt>
                <c:pt idx="9">
                  <c:v>1.4E-2</c:v>
                </c:pt>
                <c:pt idx="10">
                  <c:v>3.5999999999999997E-2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504056"/>
        <c:axId val="158504448"/>
      </c:barChart>
      <c:catAx>
        <c:axId val="158504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04448"/>
        <c:crosses val="autoZero"/>
        <c:auto val="1"/>
        <c:lblAlgn val="ctr"/>
        <c:lblOffset val="100"/>
        <c:noMultiLvlLbl val="0"/>
      </c:catAx>
      <c:valAx>
        <c:axId val="1585044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50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'!$R$81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'!$R$82:$R$89</c:f>
              <c:numCache>
                <c:formatCode>0%</c:formatCode>
                <c:ptCount val="8"/>
                <c:pt idx="0">
                  <c:v>0.45300000000000001</c:v>
                </c:pt>
                <c:pt idx="1">
                  <c:v>0.16700000000000001</c:v>
                </c:pt>
                <c:pt idx="2">
                  <c:v>3.3000000000000002E-2</c:v>
                </c:pt>
                <c:pt idx="3">
                  <c:v>6.9000000000000006E-2</c:v>
                </c:pt>
                <c:pt idx="4">
                  <c:v>0.124</c:v>
                </c:pt>
                <c:pt idx="5">
                  <c:v>4.1000000000000002E-2</c:v>
                </c:pt>
                <c:pt idx="6">
                  <c:v>7.1999999999999995E-2</c:v>
                </c:pt>
                <c:pt idx="7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506280"/>
        <c:axId val="154505888"/>
      </c:barChart>
      <c:catAx>
        <c:axId val="154506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505888"/>
        <c:crosses val="autoZero"/>
        <c:auto val="1"/>
        <c:lblAlgn val="ctr"/>
        <c:lblOffset val="100"/>
        <c:noMultiLvlLbl val="0"/>
      </c:catAx>
      <c:valAx>
        <c:axId val="1545058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50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'!$R$112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'!$R$113:$R$119</c:f>
              <c:numCache>
                <c:formatCode>0%</c:formatCode>
                <c:ptCount val="7"/>
                <c:pt idx="0">
                  <c:v>0.33800000000000002</c:v>
                </c:pt>
                <c:pt idx="1">
                  <c:v>0.313</c:v>
                </c:pt>
                <c:pt idx="2">
                  <c:v>0.11899999999999999</c:v>
                </c:pt>
                <c:pt idx="3">
                  <c:v>1.6E-2</c:v>
                </c:pt>
                <c:pt idx="4">
                  <c:v>6.8000000000000005E-2</c:v>
                </c:pt>
                <c:pt idx="5">
                  <c:v>0.112</c:v>
                </c:pt>
                <c:pt idx="6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406760"/>
        <c:axId val="158407152"/>
      </c:barChart>
      <c:catAx>
        <c:axId val="158406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07152"/>
        <c:crosses val="autoZero"/>
        <c:auto val="1"/>
        <c:lblAlgn val="ctr"/>
        <c:lblOffset val="100"/>
        <c:noMultiLvlLbl val="0"/>
      </c:catAx>
      <c:valAx>
        <c:axId val="1584071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40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407936"/>
        <c:axId val="269226056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226840"/>
        <c:axId val="269226448"/>
      </c:lineChart>
      <c:catAx>
        <c:axId val="1584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9226056"/>
        <c:crosses val="autoZero"/>
        <c:auto val="1"/>
        <c:lblAlgn val="ctr"/>
        <c:lblOffset val="100"/>
        <c:noMultiLvlLbl val="0"/>
      </c:catAx>
      <c:valAx>
        <c:axId val="26922605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07936"/>
        <c:crosses val="autoZero"/>
        <c:crossBetween val="between"/>
      </c:valAx>
      <c:valAx>
        <c:axId val="269226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9226840"/>
        <c:crosses val="max"/>
        <c:crossBetween val="between"/>
      </c:valAx>
      <c:catAx>
        <c:axId val="269226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226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Län'!$B$61</c:f>
              <c:strCache>
                <c:ptCount val="1"/>
                <c:pt idx="0">
                  <c:v>Västmanland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Län'!$C$60:$AU$60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Län'!$C$61:$AU$61</c:f>
              <c:numCache>
                <c:formatCode>0</c:formatCode>
                <c:ptCount val="45"/>
                <c:pt idx="0" formatCode="General">
                  <c:v>27</c:v>
                </c:pt>
                <c:pt idx="1">
                  <c:v>20</c:v>
                </c:pt>
                <c:pt idx="2">
                  <c:v>13</c:v>
                </c:pt>
                <c:pt idx="3">
                  <c:v>12.5</c:v>
                </c:pt>
                <c:pt idx="4">
                  <c:v>12</c:v>
                </c:pt>
                <c:pt idx="5">
                  <c:v>9.5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11.5</c:v>
                </c:pt>
                <c:pt idx="10" formatCode="General">
                  <c:v>14</c:v>
                </c:pt>
                <c:pt idx="11" formatCode="General">
                  <c:v>16</c:v>
                </c:pt>
                <c:pt idx="12" formatCode="General">
                  <c:v>18</c:v>
                </c:pt>
                <c:pt idx="13" formatCode="General">
                  <c:v>12</c:v>
                </c:pt>
                <c:pt idx="14" formatCode="General">
                  <c:v>6</c:v>
                </c:pt>
                <c:pt idx="15" formatCode="General">
                  <c:v>11</c:v>
                </c:pt>
                <c:pt idx="16" formatCode="General">
                  <c:v>11</c:v>
                </c:pt>
                <c:pt idx="17" formatCode="General">
                  <c:v>11</c:v>
                </c:pt>
                <c:pt idx="18" formatCode="General">
                  <c:v>-3</c:v>
                </c:pt>
                <c:pt idx="19" formatCode="General">
                  <c:v>5</c:v>
                </c:pt>
                <c:pt idx="20" formatCode="General">
                  <c:v>3</c:v>
                </c:pt>
                <c:pt idx="21" formatCode="General">
                  <c:v>2</c:v>
                </c:pt>
                <c:pt idx="22" formatCode="General">
                  <c:v>19</c:v>
                </c:pt>
                <c:pt idx="23" formatCode="General">
                  <c:v>25</c:v>
                </c:pt>
                <c:pt idx="24" formatCode="General">
                  <c:v>22</c:v>
                </c:pt>
                <c:pt idx="25" formatCode="General">
                  <c:v>30</c:v>
                </c:pt>
                <c:pt idx="26" formatCode="General">
                  <c:v>20</c:v>
                </c:pt>
                <c:pt idx="27" formatCode="General">
                  <c:v>17</c:v>
                </c:pt>
                <c:pt idx="28" formatCode="General">
                  <c:v>-13</c:v>
                </c:pt>
                <c:pt idx="29" formatCode="General">
                  <c:v>-13</c:v>
                </c:pt>
                <c:pt idx="30" formatCode="General">
                  <c:v>-4</c:v>
                </c:pt>
                <c:pt idx="31" formatCode="General">
                  <c:v>7</c:v>
                </c:pt>
                <c:pt idx="32" formatCode="General">
                  <c:v>13</c:v>
                </c:pt>
                <c:pt idx="33" formatCode="General">
                  <c:v>19</c:v>
                </c:pt>
                <c:pt idx="34" formatCode="General">
                  <c:v>18</c:v>
                </c:pt>
                <c:pt idx="35" formatCode="General">
                  <c:v>11</c:v>
                </c:pt>
                <c:pt idx="36" formatCode="General">
                  <c:v>3</c:v>
                </c:pt>
                <c:pt idx="37" formatCode="General">
                  <c:v>10</c:v>
                </c:pt>
                <c:pt idx="38">
                  <c:v>8.3333333333333321</c:v>
                </c:pt>
                <c:pt idx="39">
                  <c:v>6.6666666666666661</c:v>
                </c:pt>
                <c:pt idx="40">
                  <c:v>5</c:v>
                </c:pt>
                <c:pt idx="41">
                  <c:v>9.4500000000000011</c:v>
                </c:pt>
                <c:pt idx="42">
                  <c:v>13.900000000000002</c:v>
                </c:pt>
                <c:pt idx="43">
                  <c:v>16.55</c:v>
                </c:pt>
                <c:pt idx="44">
                  <c:v>19.2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Län'!$B$62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Län'!$C$60:$AU$60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Län'!$C$62:$AU$62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491000"/>
        <c:axId val="156571960"/>
      </c:lineChart>
      <c:catAx>
        <c:axId val="15549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571960"/>
        <c:crosses val="autoZero"/>
        <c:auto val="1"/>
        <c:lblAlgn val="ctr"/>
        <c:lblOffset val="100"/>
        <c:tickLblSkip val="2"/>
        <c:noMultiLvlLbl val="0"/>
      </c:catAx>
      <c:valAx>
        <c:axId val="15657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49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Sektorer'!$B$61:$C$61</c:f>
              <c:strCache>
                <c:ptCount val="2"/>
                <c:pt idx="0">
                  <c:v>Västmanland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Sektorer'!$D$61:$AL$61</c:f>
              <c:numCache>
                <c:formatCode>0</c:formatCode>
                <c:ptCount val="35"/>
                <c:pt idx="0" formatCode="General">
                  <c:v>16</c:v>
                </c:pt>
                <c:pt idx="1">
                  <c:v>18</c:v>
                </c:pt>
                <c:pt idx="2" formatCode="General">
                  <c:v>20</c:v>
                </c:pt>
                <c:pt idx="3" formatCode="General">
                  <c:v>6</c:v>
                </c:pt>
                <c:pt idx="4" formatCode="General">
                  <c:v>23</c:v>
                </c:pt>
                <c:pt idx="5" formatCode="General">
                  <c:v>22</c:v>
                </c:pt>
                <c:pt idx="6" formatCode="General">
                  <c:v>9</c:v>
                </c:pt>
                <c:pt idx="7" formatCode="General">
                  <c:v>16</c:v>
                </c:pt>
                <c:pt idx="8" formatCode="General">
                  <c:v>-13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18</c:v>
                </c:pt>
                <c:pt idx="13" formatCode="General">
                  <c:v>43</c:v>
                </c:pt>
                <c:pt idx="14" formatCode="General">
                  <c:v>24</c:v>
                </c:pt>
                <c:pt idx="15" formatCode="General">
                  <c:v>44</c:v>
                </c:pt>
                <c:pt idx="16" formatCode="General">
                  <c:v>31</c:v>
                </c:pt>
                <c:pt idx="17" formatCode="General">
                  <c:v>22</c:v>
                </c:pt>
                <c:pt idx="18" formatCode="General">
                  <c:v>-30</c:v>
                </c:pt>
                <c:pt idx="19" formatCode="General">
                  <c:v>-38</c:v>
                </c:pt>
                <c:pt idx="20" formatCode="General">
                  <c:v>-5</c:v>
                </c:pt>
                <c:pt idx="21" formatCode="General">
                  <c:v>0</c:v>
                </c:pt>
                <c:pt idx="22" formatCode="General">
                  <c:v>14</c:v>
                </c:pt>
                <c:pt idx="23" formatCode="General">
                  <c:v>18</c:v>
                </c:pt>
                <c:pt idx="24" formatCode="General">
                  <c:v>17</c:v>
                </c:pt>
                <c:pt idx="25" formatCode="General">
                  <c:v>31</c:v>
                </c:pt>
                <c:pt idx="26" formatCode="General">
                  <c:v>-3</c:v>
                </c:pt>
                <c:pt idx="27" formatCode="General">
                  <c:v>12</c:v>
                </c:pt>
                <c:pt idx="28">
                  <c:v>13.466666666666667</c:v>
                </c:pt>
                <c:pt idx="29">
                  <c:v>14.933333333333334</c:v>
                </c:pt>
                <c:pt idx="30">
                  <c:v>16.400000000000002</c:v>
                </c:pt>
                <c:pt idx="31">
                  <c:v>22.35</c:v>
                </c:pt>
                <c:pt idx="32">
                  <c:v>28.299999999999997</c:v>
                </c:pt>
                <c:pt idx="33">
                  <c:v>21</c:v>
                </c:pt>
                <c:pt idx="34">
                  <c:v>13.700000000000001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Sektorer'!$B$62:$C$62</c:f>
              <c:strCache>
                <c:ptCount val="2"/>
                <c:pt idx="0">
                  <c:v>Västmanland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Sektorer'!$D$62:$AL$62</c:f>
              <c:numCache>
                <c:formatCode>0</c:formatCode>
                <c:ptCount val="35"/>
                <c:pt idx="0" formatCode="General">
                  <c:v>16</c:v>
                </c:pt>
                <c:pt idx="1">
                  <c:v>17</c:v>
                </c:pt>
                <c:pt idx="2" formatCode="General">
                  <c:v>18</c:v>
                </c:pt>
                <c:pt idx="3" formatCode="General">
                  <c:v>16</c:v>
                </c:pt>
                <c:pt idx="4" formatCode="General">
                  <c:v>-4</c:v>
                </c:pt>
                <c:pt idx="5" formatCode="General">
                  <c:v>4</c:v>
                </c:pt>
                <c:pt idx="6" formatCode="General">
                  <c:v>13</c:v>
                </c:pt>
                <c:pt idx="7" formatCode="General">
                  <c:v>9</c:v>
                </c:pt>
                <c:pt idx="8" formatCode="General">
                  <c:v>2</c:v>
                </c:pt>
                <c:pt idx="9" formatCode="General">
                  <c:v>8</c:v>
                </c:pt>
                <c:pt idx="10" formatCode="General">
                  <c:v>5</c:v>
                </c:pt>
                <c:pt idx="11" formatCode="General">
                  <c:v>3</c:v>
                </c:pt>
                <c:pt idx="12" formatCode="General">
                  <c:v>20</c:v>
                </c:pt>
                <c:pt idx="13" formatCode="General">
                  <c:v>17</c:v>
                </c:pt>
                <c:pt idx="14" formatCode="General">
                  <c:v>21</c:v>
                </c:pt>
                <c:pt idx="15" formatCode="General">
                  <c:v>23</c:v>
                </c:pt>
                <c:pt idx="16" formatCode="General">
                  <c:v>13</c:v>
                </c:pt>
                <c:pt idx="17" formatCode="General">
                  <c:v>13</c:v>
                </c:pt>
                <c:pt idx="18" formatCode="General">
                  <c:v>-1</c:v>
                </c:pt>
                <c:pt idx="19" formatCode="General">
                  <c:v>2</c:v>
                </c:pt>
                <c:pt idx="20" formatCode="General">
                  <c:v>-4</c:v>
                </c:pt>
                <c:pt idx="21" formatCode="General">
                  <c:v>12</c:v>
                </c:pt>
                <c:pt idx="22" formatCode="General">
                  <c:v>13</c:v>
                </c:pt>
                <c:pt idx="23" formatCode="General">
                  <c:v>19</c:v>
                </c:pt>
                <c:pt idx="24" formatCode="General">
                  <c:v>19</c:v>
                </c:pt>
                <c:pt idx="25" formatCode="General">
                  <c:v>-3</c:v>
                </c:pt>
                <c:pt idx="26" formatCode="General">
                  <c:v>6</c:v>
                </c:pt>
                <c:pt idx="27" formatCode="General">
                  <c:v>10</c:v>
                </c:pt>
                <c:pt idx="28">
                  <c:v>7.2999999999999989</c:v>
                </c:pt>
                <c:pt idx="29">
                  <c:v>4.5999999999999988</c:v>
                </c:pt>
                <c:pt idx="30">
                  <c:v>1.899999999999999</c:v>
                </c:pt>
                <c:pt idx="31">
                  <c:v>5.8999999999999995</c:v>
                </c:pt>
                <c:pt idx="32">
                  <c:v>9.9</c:v>
                </c:pt>
                <c:pt idx="33">
                  <c:v>15.3</c:v>
                </c:pt>
                <c:pt idx="34">
                  <c:v>20.7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05536"/>
        <c:axId val="157568584"/>
      </c:lineChart>
      <c:catAx>
        <c:axId val="15750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68584"/>
        <c:crosses val="autoZero"/>
        <c:auto val="1"/>
        <c:lblAlgn val="ctr"/>
        <c:lblOffset val="100"/>
        <c:tickLblSkip val="2"/>
        <c:noMultiLvlLbl val="0"/>
      </c:catAx>
      <c:valAx>
        <c:axId val="15756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Län'!$B$61</c:f>
              <c:strCache>
                <c:ptCount val="1"/>
                <c:pt idx="0">
                  <c:v>Västmanland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Län'!$C$60:$AU$60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Län'!$C$61:$AU$61</c:f>
              <c:numCache>
                <c:formatCode>0</c:formatCode>
                <c:ptCount val="45"/>
                <c:pt idx="0" formatCode="General">
                  <c:v>46</c:v>
                </c:pt>
                <c:pt idx="1">
                  <c:v>37</c:v>
                </c:pt>
                <c:pt idx="2">
                  <c:v>28</c:v>
                </c:pt>
                <c:pt idx="3">
                  <c:v>28.5</c:v>
                </c:pt>
                <c:pt idx="4">
                  <c:v>29</c:v>
                </c:pt>
                <c:pt idx="5">
                  <c:v>26.5</c:v>
                </c:pt>
                <c:pt idx="6">
                  <c:v>24</c:v>
                </c:pt>
                <c:pt idx="7">
                  <c:v>31</c:v>
                </c:pt>
                <c:pt idx="8">
                  <c:v>38</c:v>
                </c:pt>
                <c:pt idx="9">
                  <c:v>41</c:v>
                </c:pt>
                <c:pt idx="10" formatCode="General">
                  <c:v>44</c:v>
                </c:pt>
                <c:pt idx="11" formatCode="General">
                  <c:v>53</c:v>
                </c:pt>
                <c:pt idx="12" formatCode="General">
                  <c:v>28</c:v>
                </c:pt>
                <c:pt idx="13" formatCode="General">
                  <c:v>27</c:v>
                </c:pt>
                <c:pt idx="14" formatCode="General">
                  <c:v>16</c:v>
                </c:pt>
                <c:pt idx="15" formatCode="General">
                  <c:v>21</c:v>
                </c:pt>
                <c:pt idx="16" formatCode="General">
                  <c:v>25</c:v>
                </c:pt>
                <c:pt idx="17" formatCode="General">
                  <c:v>26</c:v>
                </c:pt>
                <c:pt idx="18" formatCode="General">
                  <c:v>19</c:v>
                </c:pt>
                <c:pt idx="19" formatCode="General">
                  <c:v>26</c:v>
                </c:pt>
                <c:pt idx="20" formatCode="General">
                  <c:v>32</c:v>
                </c:pt>
                <c:pt idx="21" formatCode="General">
                  <c:v>33</c:v>
                </c:pt>
                <c:pt idx="22" formatCode="General">
                  <c:v>53</c:v>
                </c:pt>
                <c:pt idx="23" formatCode="General">
                  <c:v>52</c:v>
                </c:pt>
                <c:pt idx="24" formatCode="General">
                  <c:v>60</c:v>
                </c:pt>
                <c:pt idx="25" formatCode="General">
                  <c:v>62</c:v>
                </c:pt>
                <c:pt idx="26" formatCode="General">
                  <c:v>50</c:v>
                </c:pt>
                <c:pt idx="27" formatCode="General">
                  <c:v>29</c:v>
                </c:pt>
                <c:pt idx="28" formatCode="General">
                  <c:v>3</c:v>
                </c:pt>
                <c:pt idx="29" formatCode="General">
                  <c:v>2</c:v>
                </c:pt>
                <c:pt idx="30" formatCode="General">
                  <c:v>-10</c:v>
                </c:pt>
                <c:pt idx="31" formatCode="General">
                  <c:v>17</c:v>
                </c:pt>
                <c:pt idx="32" formatCode="General">
                  <c:v>17</c:v>
                </c:pt>
                <c:pt idx="33" formatCode="General">
                  <c:v>52</c:v>
                </c:pt>
                <c:pt idx="34" formatCode="General">
                  <c:v>4</c:v>
                </c:pt>
                <c:pt idx="35" formatCode="General">
                  <c:v>23</c:v>
                </c:pt>
                <c:pt idx="36" formatCode="General">
                  <c:v>5</c:v>
                </c:pt>
                <c:pt idx="37" formatCode="General">
                  <c:v>14</c:v>
                </c:pt>
                <c:pt idx="38">
                  <c:v>13.7</c:v>
                </c:pt>
                <c:pt idx="39">
                  <c:v>13.4</c:v>
                </c:pt>
                <c:pt idx="40">
                  <c:v>13.100000000000001</c:v>
                </c:pt>
                <c:pt idx="41">
                  <c:v>23.95</c:v>
                </c:pt>
                <c:pt idx="42">
                  <c:v>34.799999999999997</c:v>
                </c:pt>
                <c:pt idx="43">
                  <c:v>36.4</c:v>
                </c:pt>
                <c:pt idx="44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Län'!$B$62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Län'!$C$60:$AU$60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Län'!$C$62:$AU$62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45136"/>
        <c:axId val="156930408"/>
      </c:lineChart>
      <c:catAx>
        <c:axId val="1579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30408"/>
        <c:crosses val="autoZero"/>
        <c:auto val="1"/>
        <c:lblAlgn val="ctr"/>
        <c:lblOffset val="100"/>
        <c:noMultiLvlLbl val="0"/>
      </c:catAx>
      <c:valAx>
        <c:axId val="15693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4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län'!$B$61:$C$61</c:f>
              <c:strCache>
                <c:ptCount val="2"/>
                <c:pt idx="0">
                  <c:v>Västmanland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län'!$D$61:$AL$61</c:f>
              <c:numCache>
                <c:formatCode>0</c:formatCode>
                <c:ptCount val="35"/>
                <c:pt idx="0" formatCode="General">
                  <c:v>62</c:v>
                </c:pt>
                <c:pt idx="1">
                  <c:v>45</c:v>
                </c:pt>
                <c:pt idx="2" formatCode="General">
                  <c:v>28</c:v>
                </c:pt>
                <c:pt idx="3" formatCode="General">
                  <c:v>27</c:v>
                </c:pt>
                <c:pt idx="4" formatCode="General">
                  <c:v>21</c:v>
                </c:pt>
                <c:pt idx="5" formatCode="General">
                  <c:v>30</c:v>
                </c:pt>
                <c:pt idx="6" formatCode="General">
                  <c:v>26</c:v>
                </c:pt>
                <c:pt idx="7" formatCode="General">
                  <c:v>33</c:v>
                </c:pt>
                <c:pt idx="8" formatCode="General">
                  <c:v>23</c:v>
                </c:pt>
                <c:pt idx="9" formatCode="General">
                  <c:v>14</c:v>
                </c:pt>
                <c:pt idx="10" formatCode="General">
                  <c:v>22</c:v>
                </c:pt>
                <c:pt idx="11" formatCode="General">
                  <c:v>36</c:v>
                </c:pt>
                <c:pt idx="12" formatCode="General">
                  <c:v>60</c:v>
                </c:pt>
                <c:pt idx="13" formatCode="General">
                  <c:v>54</c:v>
                </c:pt>
                <c:pt idx="14" formatCode="General">
                  <c:v>62</c:v>
                </c:pt>
                <c:pt idx="15" formatCode="General">
                  <c:v>62</c:v>
                </c:pt>
                <c:pt idx="16" formatCode="General">
                  <c:v>56</c:v>
                </c:pt>
                <c:pt idx="17" formatCode="General">
                  <c:v>30</c:v>
                </c:pt>
                <c:pt idx="18" formatCode="General">
                  <c:v>-15</c:v>
                </c:pt>
                <c:pt idx="19" formatCode="General">
                  <c:v>-28</c:v>
                </c:pt>
                <c:pt idx="20" formatCode="General">
                  <c:v>-14</c:v>
                </c:pt>
                <c:pt idx="21" formatCode="General">
                  <c:v>16</c:v>
                </c:pt>
                <c:pt idx="22" formatCode="General">
                  <c:v>14</c:v>
                </c:pt>
                <c:pt idx="23" formatCode="General">
                  <c:v>53</c:v>
                </c:pt>
                <c:pt idx="24" formatCode="General">
                  <c:v>3</c:v>
                </c:pt>
                <c:pt idx="25" formatCode="General">
                  <c:v>19</c:v>
                </c:pt>
                <c:pt idx="26" formatCode="General">
                  <c:v>-11</c:v>
                </c:pt>
                <c:pt idx="27" formatCode="General">
                  <c:v>15</c:v>
                </c:pt>
                <c:pt idx="28">
                  <c:v>21.666666666666664</c:v>
                </c:pt>
                <c:pt idx="29">
                  <c:v>28.333333333333332</c:v>
                </c:pt>
                <c:pt idx="30">
                  <c:v>35</c:v>
                </c:pt>
                <c:pt idx="31">
                  <c:v>34.150000000000006</c:v>
                </c:pt>
                <c:pt idx="32">
                  <c:v>33.300000000000004</c:v>
                </c:pt>
                <c:pt idx="33">
                  <c:v>23.1</c:v>
                </c:pt>
                <c:pt idx="34">
                  <c:v>12.9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län'!$B$62:$C$62</c:f>
              <c:strCache>
                <c:ptCount val="2"/>
                <c:pt idx="0">
                  <c:v>Västmanland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län'!$D$62:$AL$62</c:f>
              <c:numCache>
                <c:formatCode>0</c:formatCode>
                <c:ptCount val="35"/>
                <c:pt idx="0" formatCode="General">
                  <c:v>39</c:v>
                </c:pt>
                <c:pt idx="1">
                  <c:v>33.5</c:v>
                </c:pt>
                <c:pt idx="2" formatCode="General">
                  <c:v>28</c:v>
                </c:pt>
                <c:pt idx="3" formatCode="General">
                  <c:v>27</c:v>
                </c:pt>
                <c:pt idx="4" formatCode="General">
                  <c:v>10</c:v>
                </c:pt>
                <c:pt idx="5" formatCode="General">
                  <c:v>6</c:v>
                </c:pt>
                <c:pt idx="6" formatCode="General">
                  <c:v>24</c:v>
                </c:pt>
                <c:pt idx="7" formatCode="General">
                  <c:v>14</c:v>
                </c:pt>
                <c:pt idx="8" formatCode="General">
                  <c:v>12</c:v>
                </c:pt>
                <c:pt idx="9" formatCode="General">
                  <c:v>45</c:v>
                </c:pt>
                <c:pt idx="10" formatCode="General">
                  <c:v>52</c:v>
                </c:pt>
                <c:pt idx="11" formatCode="General">
                  <c:v>29</c:v>
                </c:pt>
                <c:pt idx="12" formatCode="General">
                  <c:v>42</c:v>
                </c:pt>
                <c:pt idx="13" formatCode="General">
                  <c:v>50</c:v>
                </c:pt>
                <c:pt idx="14" formatCode="General">
                  <c:v>56</c:v>
                </c:pt>
                <c:pt idx="15" formatCode="General">
                  <c:v>62</c:v>
                </c:pt>
                <c:pt idx="16" formatCode="General">
                  <c:v>38</c:v>
                </c:pt>
                <c:pt idx="17" formatCode="General">
                  <c:v>28</c:v>
                </c:pt>
                <c:pt idx="18" formatCode="General">
                  <c:v>31</c:v>
                </c:pt>
                <c:pt idx="19" formatCode="General">
                  <c:v>37</c:v>
                </c:pt>
                <c:pt idx="20" formatCode="General">
                  <c:v>-5</c:v>
                </c:pt>
                <c:pt idx="21" formatCode="General">
                  <c:v>19</c:v>
                </c:pt>
                <c:pt idx="22" formatCode="General">
                  <c:v>21</c:v>
                </c:pt>
                <c:pt idx="23" formatCode="General">
                  <c:v>49</c:v>
                </c:pt>
                <c:pt idx="24" formatCode="General">
                  <c:v>7</c:v>
                </c:pt>
                <c:pt idx="25" formatCode="General">
                  <c:v>43</c:v>
                </c:pt>
                <c:pt idx="26" formatCode="General">
                  <c:v>22</c:v>
                </c:pt>
                <c:pt idx="27" formatCode="General">
                  <c:v>13</c:v>
                </c:pt>
                <c:pt idx="28">
                  <c:v>11.033333333333333</c:v>
                </c:pt>
                <c:pt idx="29">
                  <c:v>9.0666666666666664</c:v>
                </c:pt>
                <c:pt idx="30">
                  <c:v>7.1000000000000005</c:v>
                </c:pt>
                <c:pt idx="31">
                  <c:v>21.15</c:v>
                </c:pt>
                <c:pt idx="32">
                  <c:v>35.199999999999996</c:v>
                </c:pt>
                <c:pt idx="33">
                  <c:v>40.15</c:v>
                </c:pt>
                <c:pt idx="34">
                  <c:v>45.1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31192"/>
        <c:axId val="156931584"/>
      </c:lineChart>
      <c:catAx>
        <c:axId val="156931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31584"/>
        <c:crosses val="autoZero"/>
        <c:auto val="1"/>
        <c:lblAlgn val="ctr"/>
        <c:lblOffset val="100"/>
        <c:tickLblSkip val="2"/>
        <c:noMultiLvlLbl val="0"/>
      </c:catAx>
      <c:valAx>
        <c:axId val="1569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3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'!$R$3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'!$R$4:$R$10</c:f>
              <c:numCache>
                <c:formatCode>0%</c:formatCode>
                <c:ptCount val="7"/>
                <c:pt idx="0">
                  <c:v>0.45500000000000002</c:v>
                </c:pt>
                <c:pt idx="1">
                  <c:v>0.23300000000000001</c:v>
                </c:pt>
                <c:pt idx="2">
                  <c:v>0.156</c:v>
                </c:pt>
                <c:pt idx="3">
                  <c:v>8.5999999999999993E-2</c:v>
                </c:pt>
                <c:pt idx="4">
                  <c:v>3.0000000000000001E-3</c:v>
                </c:pt>
                <c:pt idx="5">
                  <c:v>3.5000000000000003E-2</c:v>
                </c:pt>
                <c:pt idx="6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932368"/>
        <c:axId val="156932760"/>
      </c:barChart>
      <c:catAx>
        <c:axId val="156932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932760"/>
        <c:crosses val="autoZero"/>
        <c:auto val="1"/>
        <c:lblAlgn val="ctr"/>
        <c:lblOffset val="100"/>
        <c:noMultiLvlLbl val="0"/>
      </c:catAx>
      <c:valAx>
        <c:axId val="1569327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93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Län'!$B$61</c:f>
              <c:strCache>
                <c:ptCount val="1"/>
                <c:pt idx="0">
                  <c:v>Västmanland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Län'!$C$60:$AU$60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Län'!$C$61:$AU$61</c:f>
              <c:numCache>
                <c:formatCode>0</c:formatCode>
                <c:ptCount val="45"/>
                <c:pt idx="0">
                  <c:v>41</c:v>
                </c:pt>
                <c:pt idx="1">
                  <c:v>38.5</c:v>
                </c:pt>
                <c:pt idx="2">
                  <c:v>36</c:v>
                </c:pt>
                <c:pt idx="3">
                  <c:v>29</c:v>
                </c:pt>
                <c:pt idx="4">
                  <c:v>22</c:v>
                </c:pt>
                <c:pt idx="5">
                  <c:v>28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50</c:v>
                </c:pt>
                <c:pt idx="12">
                  <c:v>32</c:v>
                </c:pt>
                <c:pt idx="13">
                  <c:v>31</c:v>
                </c:pt>
                <c:pt idx="14" formatCode="General">
                  <c:v>28</c:v>
                </c:pt>
                <c:pt idx="15" formatCode="General">
                  <c:v>34</c:v>
                </c:pt>
                <c:pt idx="16" formatCode="General">
                  <c:v>32</c:v>
                </c:pt>
                <c:pt idx="17" formatCode="General">
                  <c:v>24</c:v>
                </c:pt>
                <c:pt idx="18" formatCode="General">
                  <c:v>31</c:v>
                </c:pt>
                <c:pt idx="19" formatCode="General">
                  <c:v>38</c:v>
                </c:pt>
                <c:pt idx="20" formatCode="General">
                  <c:v>33</c:v>
                </c:pt>
                <c:pt idx="21" formatCode="General">
                  <c:v>40</c:v>
                </c:pt>
                <c:pt idx="22" formatCode="General">
                  <c:v>60</c:v>
                </c:pt>
                <c:pt idx="23" formatCode="General">
                  <c:v>47</c:v>
                </c:pt>
                <c:pt idx="24" formatCode="General">
                  <c:v>57</c:v>
                </c:pt>
                <c:pt idx="25" formatCode="General">
                  <c:v>66</c:v>
                </c:pt>
                <c:pt idx="26" formatCode="General">
                  <c:v>56</c:v>
                </c:pt>
                <c:pt idx="27" formatCode="General">
                  <c:v>37</c:v>
                </c:pt>
                <c:pt idx="28" formatCode="General">
                  <c:v>6</c:v>
                </c:pt>
                <c:pt idx="29" formatCode="General">
                  <c:v>-12</c:v>
                </c:pt>
                <c:pt idx="30" formatCode="General">
                  <c:v>3</c:v>
                </c:pt>
                <c:pt idx="31" formatCode="General">
                  <c:v>14</c:v>
                </c:pt>
                <c:pt idx="32" formatCode="General">
                  <c:v>27</c:v>
                </c:pt>
                <c:pt idx="33" formatCode="General">
                  <c:v>42</c:v>
                </c:pt>
                <c:pt idx="34" formatCode="General">
                  <c:v>35</c:v>
                </c:pt>
                <c:pt idx="35" formatCode="General">
                  <c:v>28</c:v>
                </c:pt>
                <c:pt idx="36" formatCode="General">
                  <c:v>7</c:v>
                </c:pt>
                <c:pt idx="37" formatCode="General">
                  <c:v>29</c:v>
                </c:pt>
                <c:pt idx="38">
                  <c:v>24.299999999999997</c:v>
                </c:pt>
                <c:pt idx="39">
                  <c:v>19.600000000000001</c:v>
                </c:pt>
                <c:pt idx="40">
                  <c:v>14.900000000000002</c:v>
                </c:pt>
                <c:pt idx="41">
                  <c:v>28.9</c:v>
                </c:pt>
                <c:pt idx="42">
                  <c:v>42.9</c:v>
                </c:pt>
                <c:pt idx="43">
                  <c:v>40.599999999999994</c:v>
                </c:pt>
                <c:pt idx="44">
                  <c:v>38.299999999999997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Län'!$B$62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Län'!$C$60:$AU$60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Län'!$C$62:$AU$62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10664"/>
        <c:axId val="158111056"/>
      </c:lineChart>
      <c:catAx>
        <c:axId val="1581106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1056"/>
        <c:crosses val="autoZero"/>
        <c:auto val="1"/>
        <c:lblAlgn val="ctr"/>
        <c:lblOffset val="100"/>
        <c:noMultiLvlLbl val="0"/>
      </c:catAx>
      <c:valAx>
        <c:axId val="1581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län'!$B$61:$C$61</c:f>
              <c:strCache>
                <c:ptCount val="2"/>
                <c:pt idx="0">
                  <c:v>Västmanland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län'!$D$61:$AL$61</c:f>
              <c:numCache>
                <c:formatCode>0</c:formatCode>
                <c:ptCount val="35"/>
                <c:pt idx="0" formatCode="General">
                  <c:v>60</c:v>
                </c:pt>
                <c:pt idx="1">
                  <c:v>49</c:v>
                </c:pt>
                <c:pt idx="2" formatCode="General">
                  <c:v>38</c:v>
                </c:pt>
                <c:pt idx="3" formatCode="General">
                  <c:v>19</c:v>
                </c:pt>
                <c:pt idx="4" formatCode="General">
                  <c:v>30</c:v>
                </c:pt>
                <c:pt idx="5" formatCode="General">
                  <c:v>44</c:v>
                </c:pt>
                <c:pt idx="6" formatCode="General">
                  <c:v>45</c:v>
                </c:pt>
                <c:pt idx="7" formatCode="General">
                  <c:v>24</c:v>
                </c:pt>
                <c:pt idx="8" formatCode="General">
                  <c:v>30</c:v>
                </c:pt>
                <c:pt idx="9" formatCode="General">
                  <c:v>31</c:v>
                </c:pt>
                <c:pt idx="10" formatCode="General">
                  <c:v>37</c:v>
                </c:pt>
                <c:pt idx="11" formatCode="General">
                  <c:v>32</c:v>
                </c:pt>
                <c:pt idx="12" formatCode="General">
                  <c:v>71</c:v>
                </c:pt>
                <c:pt idx="13" formatCode="General">
                  <c:v>58</c:v>
                </c:pt>
                <c:pt idx="14" formatCode="General">
                  <c:v>66</c:v>
                </c:pt>
                <c:pt idx="15" formatCode="General">
                  <c:v>68</c:v>
                </c:pt>
                <c:pt idx="16" formatCode="General">
                  <c:v>76</c:v>
                </c:pt>
                <c:pt idx="17" formatCode="General">
                  <c:v>44</c:v>
                </c:pt>
                <c:pt idx="18" formatCode="General">
                  <c:v>10</c:v>
                </c:pt>
                <c:pt idx="19" formatCode="General">
                  <c:v>-48</c:v>
                </c:pt>
                <c:pt idx="20" formatCode="General">
                  <c:v>-3</c:v>
                </c:pt>
                <c:pt idx="21" formatCode="General">
                  <c:v>-1</c:v>
                </c:pt>
                <c:pt idx="22" formatCode="General">
                  <c:v>12</c:v>
                </c:pt>
                <c:pt idx="23" formatCode="General">
                  <c:v>33</c:v>
                </c:pt>
                <c:pt idx="24" formatCode="General">
                  <c:v>32</c:v>
                </c:pt>
                <c:pt idx="25" formatCode="General">
                  <c:v>29</c:v>
                </c:pt>
                <c:pt idx="26" formatCode="General">
                  <c:v>-22</c:v>
                </c:pt>
                <c:pt idx="27" formatCode="General">
                  <c:v>5</c:v>
                </c:pt>
                <c:pt idx="28">
                  <c:v>8.8666666666666671</c:v>
                </c:pt>
                <c:pt idx="29">
                  <c:v>12.733333333333336</c:v>
                </c:pt>
                <c:pt idx="30">
                  <c:v>16.600000000000005</c:v>
                </c:pt>
                <c:pt idx="31">
                  <c:v>29.25</c:v>
                </c:pt>
                <c:pt idx="32">
                  <c:v>41.9</c:v>
                </c:pt>
                <c:pt idx="33">
                  <c:v>34.15</c:v>
                </c:pt>
                <c:pt idx="34">
                  <c:v>26.400000000000002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län'!$B$62:$C$62</c:f>
              <c:strCache>
                <c:ptCount val="2"/>
                <c:pt idx="0">
                  <c:v>Västmanland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län'!$D$60:$AL$60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län'!$D$62:$AL$62</c:f>
              <c:numCache>
                <c:formatCode>0</c:formatCode>
                <c:ptCount val="35"/>
                <c:pt idx="0" formatCode="General">
                  <c:v>45</c:v>
                </c:pt>
                <c:pt idx="1">
                  <c:v>36</c:v>
                </c:pt>
                <c:pt idx="2" formatCode="General">
                  <c:v>27</c:v>
                </c:pt>
                <c:pt idx="3" formatCode="General">
                  <c:v>39</c:v>
                </c:pt>
                <c:pt idx="4" formatCode="General">
                  <c:v>27</c:v>
                </c:pt>
                <c:pt idx="5" formatCode="General">
                  <c:v>28</c:v>
                </c:pt>
                <c:pt idx="6" formatCode="General">
                  <c:v>26</c:v>
                </c:pt>
                <c:pt idx="7" formatCode="General">
                  <c:v>25</c:v>
                </c:pt>
                <c:pt idx="8" formatCode="General">
                  <c:v>32</c:v>
                </c:pt>
                <c:pt idx="9" formatCode="General">
                  <c:v>42</c:v>
                </c:pt>
                <c:pt idx="10" formatCode="General">
                  <c:v>30</c:v>
                </c:pt>
                <c:pt idx="11" formatCode="General">
                  <c:v>44</c:v>
                </c:pt>
                <c:pt idx="12" formatCode="General">
                  <c:v>54</c:v>
                </c:pt>
                <c:pt idx="13" formatCode="General">
                  <c:v>41</c:v>
                </c:pt>
                <c:pt idx="14" formatCode="General">
                  <c:v>52</c:v>
                </c:pt>
                <c:pt idx="15" formatCode="General">
                  <c:v>64</c:v>
                </c:pt>
                <c:pt idx="16" formatCode="General">
                  <c:v>42</c:v>
                </c:pt>
                <c:pt idx="17" formatCode="General">
                  <c:v>31</c:v>
                </c:pt>
                <c:pt idx="18" formatCode="General">
                  <c:v>2</c:v>
                </c:pt>
                <c:pt idx="19" formatCode="General">
                  <c:v>9</c:v>
                </c:pt>
                <c:pt idx="20" formatCode="General">
                  <c:v>7</c:v>
                </c:pt>
                <c:pt idx="21" formatCode="General">
                  <c:v>24</c:v>
                </c:pt>
                <c:pt idx="22" formatCode="General">
                  <c:v>32</c:v>
                </c:pt>
                <c:pt idx="23" formatCode="General">
                  <c:v>45</c:v>
                </c:pt>
                <c:pt idx="24" formatCode="General">
                  <c:v>36</c:v>
                </c:pt>
                <c:pt idx="25" formatCode="General">
                  <c:v>28</c:v>
                </c:pt>
                <c:pt idx="26" formatCode="General">
                  <c:v>21</c:v>
                </c:pt>
                <c:pt idx="27" formatCode="General">
                  <c:v>40</c:v>
                </c:pt>
                <c:pt idx="28">
                  <c:v>31.466666666666665</c:v>
                </c:pt>
                <c:pt idx="29">
                  <c:v>22.933333333333334</c:v>
                </c:pt>
                <c:pt idx="30">
                  <c:v>14.400000000000002</c:v>
                </c:pt>
                <c:pt idx="31">
                  <c:v>28.800000000000004</c:v>
                </c:pt>
                <c:pt idx="32">
                  <c:v>43.2</c:v>
                </c:pt>
                <c:pt idx="33">
                  <c:v>42.400000000000006</c:v>
                </c:pt>
                <c:pt idx="34">
                  <c:v>41.6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11840"/>
        <c:axId val="158112232"/>
      </c:lineChart>
      <c:catAx>
        <c:axId val="15811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2232"/>
        <c:crosses val="autoZero"/>
        <c:auto val="1"/>
        <c:lblAlgn val="ctr"/>
        <c:lblOffset val="100"/>
        <c:tickLblSkip val="2"/>
        <c:noMultiLvlLbl val="0"/>
      </c:catAx>
      <c:valAx>
        <c:axId val="15811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Län'!$B$61</c:f>
              <c:strCache>
                <c:ptCount val="1"/>
                <c:pt idx="0">
                  <c:v>Västmanland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Län'!$C$60:$AU$60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Län'!$C$61:$AU$61</c:f>
              <c:numCache>
                <c:formatCode>0</c:formatCode>
                <c:ptCount val="45"/>
                <c:pt idx="0">
                  <c:v>114</c:v>
                </c:pt>
                <c:pt idx="1">
                  <c:v>95.5</c:v>
                </c:pt>
                <c:pt idx="2">
                  <c:v>77</c:v>
                </c:pt>
                <c:pt idx="3">
                  <c:v>70</c:v>
                </c:pt>
                <c:pt idx="4">
                  <c:v>63</c:v>
                </c:pt>
                <c:pt idx="5">
                  <c:v>64</c:v>
                </c:pt>
                <c:pt idx="6">
                  <c:v>65</c:v>
                </c:pt>
                <c:pt idx="7">
                  <c:v>74</c:v>
                </c:pt>
                <c:pt idx="8">
                  <c:v>83</c:v>
                </c:pt>
                <c:pt idx="9">
                  <c:v>92.5</c:v>
                </c:pt>
                <c:pt idx="10">
                  <c:v>102</c:v>
                </c:pt>
                <c:pt idx="11">
                  <c:v>119</c:v>
                </c:pt>
                <c:pt idx="12">
                  <c:v>78</c:v>
                </c:pt>
                <c:pt idx="13" formatCode="General">
                  <c:v>70</c:v>
                </c:pt>
                <c:pt idx="14" formatCode="General">
                  <c:v>50</c:v>
                </c:pt>
                <c:pt idx="15" formatCode="General">
                  <c:v>66</c:v>
                </c:pt>
                <c:pt idx="16" formatCode="General">
                  <c:v>68</c:v>
                </c:pt>
                <c:pt idx="17" formatCode="General">
                  <c:v>61</c:v>
                </c:pt>
                <c:pt idx="18" formatCode="General">
                  <c:v>47</c:v>
                </c:pt>
                <c:pt idx="19" formatCode="General">
                  <c:v>69</c:v>
                </c:pt>
                <c:pt idx="20" formatCode="General">
                  <c:v>68</c:v>
                </c:pt>
                <c:pt idx="21" formatCode="General">
                  <c:v>75</c:v>
                </c:pt>
                <c:pt idx="22" formatCode="General">
                  <c:v>132</c:v>
                </c:pt>
                <c:pt idx="23" formatCode="General">
                  <c:v>124</c:v>
                </c:pt>
                <c:pt idx="24" formatCode="General">
                  <c:v>139</c:v>
                </c:pt>
                <c:pt idx="25" formatCode="General">
                  <c:v>158</c:v>
                </c:pt>
                <c:pt idx="26" formatCode="General">
                  <c:v>126</c:v>
                </c:pt>
                <c:pt idx="27" formatCode="General">
                  <c:v>83</c:v>
                </c:pt>
                <c:pt idx="28" formatCode="General">
                  <c:v>-4</c:v>
                </c:pt>
                <c:pt idx="29" formatCode="General">
                  <c:v>-23</c:v>
                </c:pt>
                <c:pt idx="30" formatCode="General">
                  <c:v>-11</c:v>
                </c:pt>
                <c:pt idx="31" formatCode="General">
                  <c:v>38</c:v>
                </c:pt>
                <c:pt idx="32" formatCode="General">
                  <c:v>57</c:v>
                </c:pt>
                <c:pt idx="33" formatCode="General">
                  <c:v>113</c:v>
                </c:pt>
                <c:pt idx="34" formatCode="General">
                  <c:v>57</c:v>
                </c:pt>
                <c:pt idx="35" formatCode="General">
                  <c:v>62</c:v>
                </c:pt>
                <c:pt idx="36" formatCode="General">
                  <c:v>15</c:v>
                </c:pt>
                <c:pt idx="37" formatCode="General">
                  <c:v>53</c:v>
                </c:pt>
                <c:pt idx="38">
                  <c:v>46.333333333333329</c:v>
                </c:pt>
                <c:pt idx="39">
                  <c:v>39.666666666666664</c:v>
                </c:pt>
                <c:pt idx="40">
                  <c:v>33</c:v>
                </c:pt>
                <c:pt idx="41">
                  <c:v>62.3</c:v>
                </c:pt>
                <c:pt idx="42">
                  <c:v>91.6</c:v>
                </c:pt>
                <c:pt idx="43">
                  <c:v>93.55</c:v>
                </c:pt>
                <c:pt idx="44">
                  <c:v>95.5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Län'!$B$62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Län'!$C$60:$AU$60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Län'!$C$62:$AU$62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113016"/>
        <c:axId val="158113408"/>
      </c:lineChart>
      <c:catAx>
        <c:axId val="158113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3408"/>
        <c:crosses val="autoZero"/>
        <c:auto val="1"/>
        <c:lblAlgn val="ctr"/>
        <c:lblOffset val="100"/>
        <c:noMultiLvlLbl val="0"/>
      </c:catAx>
      <c:valAx>
        <c:axId val="15811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11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Västmanland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86274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2731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46015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52193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(112 i Västmanland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 smtClean="0"/>
              <a:t>har </a:t>
            </a:r>
            <a:r>
              <a:rPr lang="sv-SE" dirty="0"/>
              <a:t>utvecklats positivt sedan </a:t>
            </a:r>
            <a:r>
              <a:rPr lang="sv-SE" dirty="0" smtClean="0"/>
              <a:t>2015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92,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pekar på ytterligare en förbättring </a:t>
            </a:r>
            <a:endParaRPr lang="sv-SE" dirty="0" smtClean="0"/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</a:t>
            </a:r>
            <a:r>
              <a:rPr lang="sv-SE" dirty="0"/>
              <a:t>har </a:t>
            </a:r>
            <a:r>
              <a:rPr lang="sv-SE" dirty="0" smtClean="0"/>
              <a:t>förbättrats </a:t>
            </a:r>
          </a:p>
          <a:p>
            <a:pPr>
              <a:buFontTx/>
              <a:buChar char="-"/>
            </a:pPr>
            <a:r>
              <a:rPr lang="sv-SE" dirty="0" smtClean="0"/>
              <a:t>Ökningen </a:t>
            </a:r>
            <a:r>
              <a:rPr lang="sv-SE" dirty="0"/>
              <a:t>beror på att industrin ökat </a:t>
            </a:r>
            <a:r>
              <a:rPr lang="sv-SE" dirty="0" smtClean="0"/>
              <a:t>personalstyrkan</a:t>
            </a:r>
          </a:p>
          <a:p>
            <a:pPr>
              <a:buFontTx/>
              <a:buChar char="-"/>
            </a:pPr>
            <a:r>
              <a:rPr lang="sv-SE" dirty="0"/>
              <a:t>T</a:t>
            </a:r>
            <a:r>
              <a:rPr lang="sv-SE" dirty="0" smtClean="0"/>
              <a:t>jänstesektorns </a:t>
            </a:r>
            <a:r>
              <a:rPr lang="sv-SE" dirty="0"/>
              <a:t>sysselsättningstillväxt har varit positiv men </a:t>
            </a:r>
            <a:r>
              <a:rPr lang="sv-SE" dirty="0" smtClean="0"/>
              <a:t>låg</a:t>
            </a:r>
            <a:endParaRPr lang="sv-SE" dirty="0"/>
          </a:p>
          <a:p>
            <a:pPr lvl="0"/>
            <a:r>
              <a:rPr lang="sv-SE" b="1" dirty="0"/>
              <a:t>Orderingången </a:t>
            </a:r>
            <a:r>
              <a:rPr lang="sv-SE" dirty="0"/>
              <a:t>i Västmanlands län har ökat </a:t>
            </a:r>
            <a:r>
              <a:rPr lang="sv-SE" dirty="0" smtClean="0"/>
              <a:t>och </a:t>
            </a:r>
            <a:r>
              <a:rPr lang="sv-SE" dirty="0"/>
              <a:t>är nu något högre än </a:t>
            </a:r>
            <a:r>
              <a:rPr lang="sv-SE" dirty="0" smtClean="0"/>
              <a:t>riksgenomsnittet.</a:t>
            </a:r>
          </a:p>
          <a:p>
            <a:pPr lvl="0">
              <a:buFontTx/>
              <a:buChar char="-"/>
            </a:pPr>
            <a:r>
              <a:rPr lang="sv-SE" dirty="0" smtClean="0"/>
              <a:t>Beror </a:t>
            </a:r>
            <a:r>
              <a:rPr lang="sv-SE" dirty="0"/>
              <a:t>framför allt på att tjänsteföretagen har vänt en tidigare negativ utveckling till </a:t>
            </a:r>
            <a:r>
              <a:rPr lang="sv-SE" dirty="0" smtClean="0"/>
              <a:t>positiv</a:t>
            </a:r>
          </a:p>
          <a:p>
            <a:pPr lvl="0">
              <a:buFontTx/>
              <a:buChar char="-"/>
            </a:pPr>
            <a:r>
              <a:rPr lang="sv-SE" dirty="0" smtClean="0"/>
              <a:t>Företagen tror på en något starkare utveckling det kommande året än riksgenomsnittet</a:t>
            </a:r>
            <a:endParaRPr lang="sv-SE" dirty="0"/>
          </a:p>
          <a:p>
            <a:pPr lvl="0"/>
            <a:r>
              <a:rPr lang="sv-SE" b="1" dirty="0"/>
              <a:t>Omsättningstillväxten</a:t>
            </a:r>
            <a:r>
              <a:rPr lang="sv-SE" dirty="0"/>
              <a:t> </a:t>
            </a:r>
            <a:r>
              <a:rPr lang="sv-SE" dirty="0" smtClean="0"/>
              <a:t>har </a:t>
            </a:r>
            <a:r>
              <a:rPr lang="sv-SE" dirty="0"/>
              <a:t>ökat 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Nettotal för länet: 43,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är positiva även om omsättningstillväxten väntas avta något.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har </a:t>
            </a:r>
            <a:r>
              <a:rPr lang="sv-SE" dirty="0"/>
              <a:t>återhämtat sig efter åren med akut </a:t>
            </a:r>
            <a:r>
              <a:rPr lang="sv-SE" dirty="0" smtClean="0"/>
              <a:t>finanskris</a:t>
            </a:r>
          </a:p>
          <a:p>
            <a:pPr lvl="0">
              <a:buFontTx/>
              <a:buChar char="-"/>
            </a:pPr>
            <a:r>
              <a:rPr lang="sv-SE" dirty="0" smtClean="0"/>
              <a:t>Bäst </a:t>
            </a:r>
            <a:r>
              <a:rPr lang="sv-SE" dirty="0"/>
              <a:t>har det gått för tjänsteföretagen som har hållit uppe </a:t>
            </a:r>
            <a:r>
              <a:rPr lang="sv-SE" dirty="0" smtClean="0"/>
              <a:t>lönsamheten</a:t>
            </a:r>
          </a:p>
          <a:p>
            <a:r>
              <a:rPr lang="sv-SE" dirty="0" smtClean="0"/>
              <a:t>70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 smtClean="0"/>
              <a:t>Samma </a:t>
            </a:r>
            <a:r>
              <a:rPr lang="sv-SE" smtClean="0"/>
              <a:t>som riksgenomsnittet</a:t>
            </a:r>
          </a:p>
          <a:p>
            <a:pPr>
              <a:buFontTx/>
              <a:buChar char="-"/>
            </a:pPr>
            <a:r>
              <a:rPr lang="sv-SE" b="1" smtClean="0"/>
              <a:t>Främsta </a:t>
            </a:r>
            <a:r>
              <a:rPr lang="sv-SE" b="1" dirty="0"/>
              <a:t>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arbetskraftskostnader </a:t>
            </a:r>
            <a:endParaRPr lang="sv-SE" dirty="0" smtClean="0"/>
          </a:p>
          <a:p>
            <a:r>
              <a:rPr lang="sv-SE" dirty="0" smtClean="0"/>
              <a:t>Den </a:t>
            </a:r>
            <a:r>
              <a:rPr lang="sv-SE" dirty="0"/>
              <a:t>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92394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86305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44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6873</TotalTime>
  <Words>476</Words>
  <Application>Microsoft Office PowerPoint</Application>
  <PresentationFormat>Bildspel på skärmen (16:9)</PresentationFormat>
  <Paragraphs>76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44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473</cp:revision>
  <cp:lastPrinted>2015-11-05T08:54:09Z</cp:lastPrinted>
  <dcterms:created xsi:type="dcterms:W3CDTF">2010-04-12T23:12:02Z</dcterms:created>
  <dcterms:modified xsi:type="dcterms:W3CDTF">2016-09-06T09:19:18Z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