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341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län'!$D$788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län'!$E$787:$AD$787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län'!$E$788:$AD$788</c:f>
              <c:numCache>
                <c:formatCode>#,##0</c:formatCode>
                <c:ptCount val="26"/>
                <c:pt idx="0">
                  <c:v>0</c:v>
                </c:pt>
                <c:pt idx="1">
                  <c:v>-764.99999999999636</c:v>
                </c:pt>
                <c:pt idx="2">
                  <c:v>-631</c:v>
                </c:pt>
                <c:pt idx="3">
                  <c:v>-733</c:v>
                </c:pt>
                <c:pt idx="4">
                  <c:v>-290.00000000000364</c:v>
                </c:pt>
                <c:pt idx="5">
                  <c:v>1034</c:v>
                </c:pt>
                <c:pt idx="6">
                  <c:v>1214</c:v>
                </c:pt>
                <c:pt idx="7">
                  <c:v>4621</c:v>
                </c:pt>
                <c:pt idx="8">
                  <c:v>5454</c:v>
                </c:pt>
                <c:pt idx="9">
                  <c:v>4937</c:v>
                </c:pt>
                <c:pt idx="10">
                  <c:v>5161</c:v>
                </c:pt>
                <c:pt idx="11">
                  <c:v>4838</c:v>
                </c:pt>
                <c:pt idx="12">
                  <c:v>4714.0000000000036</c:v>
                </c:pt>
                <c:pt idx="13">
                  <c:v>4631</c:v>
                </c:pt>
                <c:pt idx="14">
                  <c:v>4887</c:v>
                </c:pt>
                <c:pt idx="15">
                  <c:v>4686</c:v>
                </c:pt>
                <c:pt idx="16">
                  <c:v>4054</c:v>
                </c:pt>
                <c:pt idx="17">
                  <c:v>4846</c:v>
                </c:pt>
                <c:pt idx="18">
                  <c:v>5367</c:v>
                </c:pt>
                <c:pt idx="19">
                  <c:v>5389</c:v>
                </c:pt>
                <c:pt idx="20">
                  <c:v>5665</c:v>
                </c:pt>
                <c:pt idx="21">
                  <c:v>7355.9999999999964</c:v>
                </c:pt>
                <c:pt idx="22">
                  <c:v>7233.9999999999964</c:v>
                </c:pt>
                <c:pt idx="23">
                  <c:v>7281</c:v>
                </c:pt>
                <c:pt idx="24">
                  <c:v>7467</c:v>
                </c:pt>
                <c:pt idx="25">
                  <c:v>7637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län'!$D$789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län'!$E$787:$AD$787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län'!$E$789:$AD$789</c:f>
              <c:numCache>
                <c:formatCode>#,##0</c:formatCode>
                <c:ptCount val="26"/>
                <c:pt idx="0">
                  <c:v>0</c:v>
                </c:pt>
                <c:pt idx="1">
                  <c:v>-382</c:v>
                </c:pt>
                <c:pt idx="2">
                  <c:v>-1220.0000000000018</c:v>
                </c:pt>
                <c:pt idx="3">
                  <c:v>-2415.0000000000018</c:v>
                </c:pt>
                <c:pt idx="4">
                  <c:v>-2091</c:v>
                </c:pt>
                <c:pt idx="5">
                  <c:v>-1998.0000000000018</c:v>
                </c:pt>
                <c:pt idx="6">
                  <c:v>-956</c:v>
                </c:pt>
                <c:pt idx="7">
                  <c:v>-1366</c:v>
                </c:pt>
                <c:pt idx="8">
                  <c:v>-1066</c:v>
                </c:pt>
                <c:pt idx="9">
                  <c:v>-811</c:v>
                </c:pt>
                <c:pt idx="10">
                  <c:v>-142.00000000000182</c:v>
                </c:pt>
                <c:pt idx="11">
                  <c:v>-161</c:v>
                </c:pt>
                <c:pt idx="12">
                  <c:v>92.000000000001819</c:v>
                </c:pt>
                <c:pt idx="13">
                  <c:v>59</c:v>
                </c:pt>
                <c:pt idx="14">
                  <c:v>5.000000000001819</c:v>
                </c:pt>
                <c:pt idx="15">
                  <c:v>617.00000000000182</c:v>
                </c:pt>
                <c:pt idx="16">
                  <c:v>974</c:v>
                </c:pt>
                <c:pt idx="17">
                  <c:v>1134</c:v>
                </c:pt>
                <c:pt idx="18">
                  <c:v>1396</c:v>
                </c:pt>
                <c:pt idx="19">
                  <c:v>1007</c:v>
                </c:pt>
                <c:pt idx="20">
                  <c:v>533</c:v>
                </c:pt>
                <c:pt idx="21">
                  <c:v>1017</c:v>
                </c:pt>
                <c:pt idx="22">
                  <c:v>1726.9999999999982</c:v>
                </c:pt>
                <c:pt idx="23">
                  <c:v>1413</c:v>
                </c:pt>
                <c:pt idx="24">
                  <c:v>1585.9999999999982</c:v>
                </c:pt>
                <c:pt idx="25">
                  <c:v>2151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län'!$D$790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län'!$E$787:$AD$787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län'!$E$790:$AD$790</c:f>
              <c:numCache>
                <c:formatCode>#,##0</c:formatCode>
                <c:ptCount val="26"/>
                <c:pt idx="0">
                  <c:v>0</c:v>
                </c:pt>
                <c:pt idx="1">
                  <c:v>371.99999999999818</c:v>
                </c:pt>
                <c:pt idx="2">
                  <c:v>-1428.0000000000009</c:v>
                </c:pt>
                <c:pt idx="3">
                  <c:v>-1817</c:v>
                </c:pt>
                <c:pt idx="4">
                  <c:v>-2204.9999999999991</c:v>
                </c:pt>
                <c:pt idx="5">
                  <c:v>-2001</c:v>
                </c:pt>
                <c:pt idx="6">
                  <c:v>-1572</c:v>
                </c:pt>
                <c:pt idx="7">
                  <c:v>-1263</c:v>
                </c:pt>
                <c:pt idx="8">
                  <c:v>-2071.9999999999991</c:v>
                </c:pt>
                <c:pt idx="9">
                  <c:v>-1688.9999999999991</c:v>
                </c:pt>
                <c:pt idx="10">
                  <c:v>-1495</c:v>
                </c:pt>
                <c:pt idx="11">
                  <c:v>-1285</c:v>
                </c:pt>
                <c:pt idx="12">
                  <c:v>-1247</c:v>
                </c:pt>
                <c:pt idx="13">
                  <c:v>-1716.0000000000009</c:v>
                </c:pt>
                <c:pt idx="14">
                  <c:v>-1486</c:v>
                </c:pt>
                <c:pt idx="15">
                  <c:v>-1891.0000000000009</c:v>
                </c:pt>
                <c:pt idx="16">
                  <c:v>-1686</c:v>
                </c:pt>
                <c:pt idx="17">
                  <c:v>-1397</c:v>
                </c:pt>
                <c:pt idx="18">
                  <c:v>-826</c:v>
                </c:pt>
                <c:pt idx="19">
                  <c:v>-1083</c:v>
                </c:pt>
                <c:pt idx="20">
                  <c:v>-1496</c:v>
                </c:pt>
                <c:pt idx="21">
                  <c:v>-885</c:v>
                </c:pt>
                <c:pt idx="22">
                  <c:v>-627</c:v>
                </c:pt>
                <c:pt idx="23">
                  <c:v>-594.00000000000182</c:v>
                </c:pt>
                <c:pt idx="24">
                  <c:v>-327.00000000000182</c:v>
                </c:pt>
                <c:pt idx="25">
                  <c:v>-521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län'!$D$791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län'!$E$787:$AD$787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län'!$E$791:$AD$791</c:f>
              <c:numCache>
                <c:formatCode>#,##0</c:formatCode>
                <c:ptCount val="26"/>
                <c:pt idx="0">
                  <c:v>0</c:v>
                </c:pt>
                <c:pt idx="1">
                  <c:v>-155</c:v>
                </c:pt>
                <c:pt idx="2">
                  <c:v>-147.00000000000364</c:v>
                </c:pt>
                <c:pt idx="3">
                  <c:v>-1195</c:v>
                </c:pt>
                <c:pt idx="4">
                  <c:v>-5638</c:v>
                </c:pt>
                <c:pt idx="5">
                  <c:v>-5960</c:v>
                </c:pt>
                <c:pt idx="6">
                  <c:v>-6125.0000000000036</c:v>
                </c:pt>
                <c:pt idx="7">
                  <c:v>-5942</c:v>
                </c:pt>
                <c:pt idx="8">
                  <c:v>-5166</c:v>
                </c:pt>
                <c:pt idx="9">
                  <c:v>-5437.9999999999964</c:v>
                </c:pt>
                <c:pt idx="10">
                  <c:v>-4943</c:v>
                </c:pt>
                <c:pt idx="11">
                  <c:v>-4001</c:v>
                </c:pt>
                <c:pt idx="12">
                  <c:v>-4269</c:v>
                </c:pt>
                <c:pt idx="13">
                  <c:v>-2382</c:v>
                </c:pt>
                <c:pt idx="14">
                  <c:v>-3635</c:v>
                </c:pt>
                <c:pt idx="15">
                  <c:v>-3234.0000000000036</c:v>
                </c:pt>
                <c:pt idx="16">
                  <c:v>-3651</c:v>
                </c:pt>
                <c:pt idx="17">
                  <c:v>-2995</c:v>
                </c:pt>
                <c:pt idx="18">
                  <c:v>-2399</c:v>
                </c:pt>
                <c:pt idx="19">
                  <c:v>-3137</c:v>
                </c:pt>
                <c:pt idx="20">
                  <c:v>-3442.9999999999964</c:v>
                </c:pt>
                <c:pt idx="21">
                  <c:v>-3171.0000000000036</c:v>
                </c:pt>
                <c:pt idx="22">
                  <c:v>-2862</c:v>
                </c:pt>
                <c:pt idx="23">
                  <c:v>-2621</c:v>
                </c:pt>
                <c:pt idx="24">
                  <c:v>-3211</c:v>
                </c:pt>
                <c:pt idx="25">
                  <c:v>-3182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län'!$D$792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län'!$E$787:$AD$787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län'!$E$792:$AD$792</c:f>
              <c:numCache>
                <c:formatCode>#,##0</c:formatCode>
                <c:ptCount val="26"/>
                <c:pt idx="0">
                  <c:v>0</c:v>
                </c:pt>
                <c:pt idx="1">
                  <c:v>126</c:v>
                </c:pt>
                <c:pt idx="2">
                  <c:v>496</c:v>
                </c:pt>
                <c:pt idx="3">
                  <c:v>-2827</c:v>
                </c:pt>
                <c:pt idx="4">
                  <c:v>-4747.9999999999927</c:v>
                </c:pt>
                <c:pt idx="5">
                  <c:v>-5768.9999999999927</c:v>
                </c:pt>
                <c:pt idx="6">
                  <c:v>-8358</c:v>
                </c:pt>
                <c:pt idx="7">
                  <c:v>-8141.9999999999927</c:v>
                </c:pt>
                <c:pt idx="8">
                  <c:v>-10230</c:v>
                </c:pt>
                <c:pt idx="9">
                  <c:v>-11220</c:v>
                </c:pt>
                <c:pt idx="10">
                  <c:v>-12310</c:v>
                </c:pt>
                <c:pt idx="11">
                  <c:v>-12696</c:v>
                </c:pt>
                <c:pt idx="12">
                  <c:v>-11373</c:v>
                </c:pt>
                <c:pt idx="13">
                  <c:v>-9073</c:v>
                </c:pt>
                <c:pt idx="14">
                  <c:v>-10185.999999999993</c:v>
                </c:pt>
                <c:pt idx="15">
                  <c:v>-10573.999999999993</c:v>
                </c:pt>
                <c:pt idx="16">
                  <c:v>-11152</c:v>
                </c:pt>
                <c:pt idx="17">
                  <c:v>-11054</c:v>
                </c:pt>
                <c:pt idx="18">
                  <c:v>-11352</c:v>
                </c:pt>
                <c:pt idx="19">
                  <c:v>-11872</c:v>
                </c:pt>
                <c:pt idx="20">
                  <c:v>-12213.000000000007</c:v>
                </c:pt>
                <c:pt idx="21">
                  <c:v>-11046</c:v>
                </c:pt>
                <c:pt idx="22">
                  <c:v>-9681</c:v>
                </c:pt>
                <c:pt idx="23">
                  <c:v>-10248.999999999993</c:v>
                </c:pt>
                <c:pt idx="24">
                  <c:v>-9790</c:v>
                </c:pt>
                <c:pt idx="25">
                  <c:v>-9571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144264"/>
        <c:axId val="157206496"/>
      </c:lineChart>
      <c:catAx>
        <c:axId val="15714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206496"/>
        <c:crosses val="autoZero"/>
        <c:auto val="1"/>
        <c:lblAlgn val="ctr"/>
        <c:lblOffset val="100"/>
        <c:tickLblSkip val="5"/>
        <c:noMultiLvlLbl val="0"/>
      </c:catAx>
      <c:valAx>
        <c:axId val="15720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4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93919510061243"/>
          <c:y val="0.16012723782661495"/>
          <c:w val="0.83059784193642461"/>
          <c:h val="0.79370360794452932"/>
        </c:manualLayout>
      </c:layout>
      <c:lineChart>
        <c:grouping val="standard"/>
        <c:varyColors val="0"/>
        <c:ser>
          <c:idx val="0"/>
          <c:order val="0"/>
          <c:tx>
            <c:strRef>
              <c:f>'INDIKATORN - Sektorer per län'!$B$73:$C$73</c:f>
              <c:strCache>
                <c:ptCount val="2"/>
                <c:pt idx="0">
                  <c:v>Västernorrland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län'!$D$73:$AL$73</c:f>
              <c:numCache>
                <c:formatCode>0</c:formatCode>
                <c:ptCount val="35"/>
                <c:pt idx="0" formatCode="General">
                  <c:v>115</c:v>
                </c:pt>
                <c:pt idx="1">
                  <c:v>95.5</c:v>
                </c:pt>
                <c:pt idx="2" formatCode="General">
                  <c:v>76</c:v>
                </c:pt>
                <c:pt idx="3" formatCode="General">
                  <c:v>72</c:v>
                </c:pt>
                <c:pt idx="4" formatCode="General">
                  <c:v>65</c:v>
                </c:pt>
                <c:pt idx="5" formatCode="General">
                  <c:v>42</c:v>
                </c:pt>
                <c:pt idx="6" formatCode="General">
                  <c:v>20</c:v>
                </c:pt>
                <c:pt idx="7" formatCode="General">
                  <c:v>11</c:v>
                </c:pt>
                <c:pt idx="8" formatCode="General">
                  <c:v>56</c:v>
                </c:pt>
                <c:pt idx="9" formatCode="General">
                  <c:v>48</c:v>
                </c:pt>
                <c:pt idx="10" formatCode="General">
                  <c:v>43</c:v>
                </c:pt>
                <c:pt idx="11" formatCode="General">
                  <c:v>139</c:v>
                </c:pt>
                <c:pt idx="12" formatCode="General">
                  <c:v>103</c:v>
                </c:pt>
                <c:pt idx="13" formatCode="General">
                  <c:v>148</c:v>
                </c:pt>
                <c:pt idx="14" formatCode="General">
                  <c:v>119</c:v>
                </c:pt>
                <c:pt idx="15" formatCode="General">
                  <c:v>195</c:v>
                </c:pt>
                <c:pt idx="16" formatCode="General">
                  <c:v>87</c:v>
                </c:pt>
                <c:pt idx="17" formatCode="General">
                  <c:v>65</c:v>
                </c:pt>
                <c:pt idx="18" formatCode="General">
                  <c:v>-59</c:v>
                </c:pt>
                <c:pt idx="19" formatCode="General">
                  <c:v>-81</c:v>
                </c:pt>
                <c:pt idx="20" formatCode="General">
                  <c:v>-44</c:v>
                </c:pt>
                <c:pt idx="21" formatCode="General">
                  <c:v>22</c:v>
                </c:pt>
                <c:pt idx="22" formatCode="General">
                  <c:v>97</c:v>
                </c:pt>
                <c:pt idx="23" formatCode="General">
                  <c:v>88</c:v>
                </c:pt>
                <c:pt idx="24" formatCode="General">
                  <c:v>51</c:v>
                </c:pt>
                <c:pt idx="25" formatCode="General">
                  <c:v>33</c:v>
                </c:pt>
                <c:pt idx="26" formatCode="General">
                  <c:v>-37</c:v>
                </c:pt>
                <c:pt idx="27" formatCode="General">
                  <c:v>0</c:v>
                </c:pt>
                <c:pt idx="28">
                  <c:v>29.633333333333333</c:v>
                </c:pt>
                <c:pt idx="29">
                  <c:v>59.266666666666666</c:v>
                </c:pt>
                <c:pt idx="30">
                  <c:v>88.9</c:v>
                </c:pt>
                <c:pt idx="31">
                  <c:v>81.099999999999994</c:v>
                </c:pt>
                <c:pt idx="32">
                  <c:v>73.3</c:v>
                </c:pt>
                <c:pt idx="33">
                  <c:v>71.449999999999989</c:v>
                </c:pt>
                <c:pt idx="34">
                  <c:v>69.599999999999994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län'!$B$74:$C$74</c:f>
              <c:strCache>
                <c:ptCount val="2"/>
                <c:pt idx="0">
                  <c:v>Västernorrland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län'!$D$74:$AL$74</c:f>
              <c:numCache>
                <c:formatCode>0</c:formatCode>
                <c:ptCount val="35"/>
                <c:pt idx="0" formatCode="General">
                  <c:v>48</c:v>
                </c:pt>
                <c:pt idx="1">
                  <c:v>75</c:v>
                </c:pt>
                <c:pt idx="2" formatCode="General">
                  <c:v>102</c:v>
                </c:pt>
                <c:pt idx="3" formatCode="General">
                  <c:v>77</c:v>
                </c:pt>
                <c:pt idx="4" formatCode="General">
                  <c:v>79</c:v>
                </c:pt>
                <c:pt idx="5" formatCode="General">
                  <c:v>31</c:v>
                </c:pt>
                <c:pt idx="6" formatCode="General">
                  <c:v>64</c:v>
                </c:pt>
                <c:pt idx="7" formatCode="General">
                  <c:v>39</c:v>
                </c:pt>
                <c:pt idx="8" formatCode="General">
                  <c:v>52</c:v>
                </c:pt>
                <c:pt idx="9" formatCode="General">
                  <c:v>62</c:v>
                </c:pt>
                <c:pt idx="10" formatCode="General">
                  <c:v>119</c:v>
                </c:pt>
                <c:pt idx="11" formatCode="General">
                  <c:v>106</c:v>
                </c:pt>
                <c:pt idx="12" formatCode="General">
                  <c:v>126</c:v>
                </c:pt>
                <c:pt idx="13" formatCode="General">
                  <c:v>109</c:v>
                </c:pt>
                <c:pt idx="14" formatCode="General">
                  <c:v>137</c:v>
                </c:pt>
                <c:pt idx="15" formatCode="General">
                  <c:v>86</c:v>
                </c:pt>
                <c:pt idx="16" formatCode="General">
                  <c:v>57</c:v>
                </c:pt>
                <c:pt idx="17" formatCode="General">
                  <c:v>63</c:v>
                </c:pt>
                <c:pt idx="18" formatCode="General">
                  <c:v>1</c:v>
                </c:pt>
                <c:pt idx="19" formatCode="General">
                  <c:v>31</c:v>
                </c:pt>
                <c:pt idx="20" formatCode="General">
                  <c:v>49</c:v>
                </c:pt>
                <c:pt idx="21" formatCode="General">
                  <c:v>68</c:v>
                </c:pt>
                <c:pt idx="22" formatCode="General">
                  <c:v>102</c:v>
                </c:pt>
                <c:pt idx="23" formatCode="General">
                  <c:v>94</c:v>
                </c:pt>
                <c:pt idx="24" formatCode="General">
                  <c:v>74</c:v>
                </c:pt>
                <c:pt idx="25" formatCode="General">
                  <c:v>43</c:v>
                </c:pt>
                <c:pt idx="26" formatCode="General">
                  <c:v>34</c:v>
                </c:pt>
                <c:pt idx="27" formatCode="General">
                  <c:v>106</c:v>
                </c:pt>
                <c:pt idx="28">
                  <c:v>99.933333333333323</c:v>
                </c:pt>
                <c:pt idx="29">
                  <c:v>93.86666666666666</c:v>
                </c:pt>
                <c:pt idx="30">
                  <c:v>87.8</c:v>
                </c:pt>
                <c:pt idx="31">
                  <c:v>82.75</c:v>
                </c:pt>
                <c:pt idx="32">
                  <c:v>77.7</c:v>
                </c:pt>
                <c:pt idx="33">
                  <c:v>94.300000000000011</c:v>
                </c:pt>
                <c:pt idx="34">
                  <c:v>110.9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75600"/>
        <c:axId val="157775992"/>
      </c:lineChart>
      <c:catAx>
        <c:axId val="15777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75992"/>
        <c:crosses val="autoZero"/>
        <c:auto val="1"/>
        <c:lblAlgn val="ctr"/>
        <c:lblOffset val="100"/>
        <c:tickLblSkip val="2"/>
        <c:noMultiLvlLbl val="0"/>
      </c:catAx>
      <c:valAx>
        <c:axId val="15777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 sz="1000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7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776776"/>
        <c:axId val="157777168"/>
      </c:barChart>
      <c:catAx>
        <c:axId val="15777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77168"/>
        <c:crosses val="autoZero"/>
        <c:auto val="1"/>
        <c:lblAlgn val="ctr"/>
        <c:lblOffset val="100"/>
        <c:noMultiLvlLbl val="0"/>
      </c:catAx>
      <c:valAx>
        <c:axId val="1577771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77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7777952"/>
        <c:axId val="157778344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77952"/>
        <c:axId val="157778344"/>
      </c:lineChart>
      <c:catAx>
        <c:axId val="15777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7778344"/>
        <c:crosses val="autoZero"/>
        <c:auto val="1"/>
        <c:lblAlgn val="ctr"/>
        <c:lblOffset val="100"/>
        <c:noMultiLvlLbl val="0"/>
      </c:catAx>
      <c:valAx>
        <c:axId val="157778344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77779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län'!$B$73:$C$73</c:f>
              <c:strCache>
                <c:ptCount val="2"/>
                <c:pt idx="0">
                  <c:v>Västernorrland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län'!$D$73:$AL$73</c:f>
              <c:numCache>
                <c:formatCode>0</c:formatCode>
                <c:ptCount val="35"/>
                <c:pt idx="0" formatCode="General">
                  <c:v>30</c:v>
                </c:pt>
                <c:pt idx="1">
                  <c:v>26.5</c:v>
                </c:pt>
                <c:pt idx="2" formatCode="General">
                  <c:v>23</c:v>
                </c:pt>
                <c:pt idx="3" formatCode="General">
                  <c:v>18</c:v>
                </c:pt>
                <c:pt idx="4" formatCode="General">
                  <c:v>36</c:v>
                </c:pt>
                <c:pt idx="5" formatCode="General">
                  <c:v>13</c:v>
                </c:pt>
                <c:pt idx="6" formatCode="General">
                  <c:v>15</c:v>
                </c:pt>
                <c:pt idx="7" formatCode="General">
                  <c:v>1</c:v>
                </c:pt>
                <c:pt idx="8" formatCode="General">
                  <c:v>16</c:v>
                </c:pt>
                <c:pt idx="9" formatCode="General">
                  <c:v>20</c:v>
                </c:pt>
                <c:pt idx="10" formatCode="General">
                  <c:v>19</c:v>
                </c:pt>
                <c:pt idx="11" formatCode="General">
                  <c:v>28</c:v>
                </c:pt>
                <c:pt idx="12" formatCode="General">
                  <c:v>17</c:v>
                </c:pt>
                <c:pt idx="13" formatCode="General">
                  <c:v>31</c:v>
                </c:pt>
                <c:pt idx="14" formatCode="General">
                  <c:v>21</c:v>
                </c:pt>
                <c:pt idx="15" formatCode="General">
                  <c:v>47</c:v>
                </c:pt>
                <c:pt idx="16" formatCode="General">
                  <c:v>15</c:v>
                </c:pt>
                <c:pt idx="17" formatCode="General">
                  <c:v>-6</c:v>
                </c:pt>
                <c:pt idx="18" formatCode="General">
                  <c:v>25</c:v>
                </c:pt>
                <c:pt idx="19" formatCode="General">
                  <c:v>-13</c:v>
                </c:pt>
                <c:pt idx="20" formatCode="General">
                  <c:v>-12</c:v>
                </c:pt>
                <c:pt idx="21" formatCode="General">
                  <c:v>3</c:v>
                </c:pt>
                <c:pt idx="22" formatCode="General">
                  <c:v>27</c:v>
                </c:pt>
                <c:pt idx="23" formatCode="General">
                  <c:v>31</c:v>
                </c:pt>
                <c:pt idx="24" formatCode="General">
                  <c:v>32</c:v>
                </c:pt>
                <c:pt idx="25" formatCode="General">
                  <c:v>28</c:v>
                </c:pt>
                <c:pt idx="26" formatCode="General">
                  <c:v>-24</c:v>
                </c:pt>
                <c:pt idx="27" formatCode="General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22.950000000000003</c:v>
                </c:pt>
                <c:pt idx="32">
                  <c:v>25.900000000000002</c:v>
                </c:pt>
                <c:pt idx="33">
                  <c:v>25.75</c:v>
                </c:pt>
                <c:pt idx="34">
                  <c:v>25.6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län'!$B$74:$C$74</c:f>
              <c:strCache>
                <c:ptCount val="2"/>
                <c:pt idx="0">
                  <c:v>Västernorrland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län'!$D$74:$AL$74</c:f>
              <c:numCache>
                <c:formatCode>0</c:formatCode>
                <c:ptCount val="35"/>
                <c:pt idx="0" formatCode="General">
                  <c:v>-3</c:v>
                </c:pt>
                <c:pt idx="1">
                  <c:v>-2</c:v>
                </c:pt>
                <c:pt idx="2" formatCode="General">
                  <c:v>-1</c:v>
                </c:pt>
                <c:pt idx="3" formatCode="General">
                  <c:v>-2</c:v>
                </c:pt>
                <c:pt idx="4" formatCode="General">
                  <c:v>-8</c:v>
                </c:pt>
                <c:pt idx="5" formatCode="General">
                  <c:v>-6</c:v>
                </c:pt>
                <c:pt idx="6" formatCode="General">
                  <c:v>-2</c:v>
                </c:pt>
                <c:pt idx="7" formatCode="General">
                  <c:v>-2</c:v>
                </c:pt>
                <c:pt idx="8" formatCode="General">
                  <c:v>5</c:v>
                </c:pt>
                <c:pt idx="9" formatCode="General">
                  <c:v>0</c:v>
                </c:pt>
                <c:pt idx="10" formatCode="General">
                  <c:v>4</c:v>
                </c:pt>
                <c:pt idx="11" formatCode="General">
                  <c:v>35</c:v>
                </c:pt>
                <c:pt idx="12" formatCode="General">
                  <c:v>26</c:v>
                </c:pt>
                <c:pt idx="13" formatCode="General">
                  <c:v>31</c:v>
                </c:pt>
                <c:pt idx="14" formatCode="General">
                  <c:v>25</c:v>
                </c:pt>
                <c:pt idx="15" formatCode="General">
                  <c:v>28</c:v>
                </c:pt>
                <c:pt idx="16" formatCode="General">
                  <c:v>20</c:v>
                </c:pt>
                <c:pt idx="17" formatCode="General">
                  <c:v>0</c:v>
                </c:pt>
                <c:pt idx="18" formatCode="General">
                  <c:v>-18</c:v>
                </c:pt>
                <c:pt idx="19" formatCode="General">
                  <c:v>-12</c:v>
                </c:pt>
                <c:pt idx="20" formatCode="General">
                  <c:v>0</c:v>
                </c:pt>
                <c:pt idx="21" formatCode="General">
                  <c:v>4</c:v>
                </c:pt>
                <c:pt idx="22" formatCode="General">
                  <c:v>32</c:v>
                </c:pt>
                <c:pt idx="23" formatCode="General">
                  <c:v>29</c:v>
                </c:pt>
                <c:pt idx="24" formatCode="General">
                  <c:v>30</c:v>
                </c:pt>
                <c:pt idx="25" formatCode="General">
                  <c:v>20</c:v>
                </c:pt>
                <c:pt idx="26" formatCode="General">
                  <c:v>8</c:v>
                </c:pt>
                <c:pt idx="27" formatCode="General">
                  <c:v>21</c:v>
                </c:pt>
                <c:pt idx="28">
                  <c:v>19.266666666666666</c:v>
                </c:pt>
                <c:pt idx="29">
                  <c:v>17.533333333333331</c:v>
                </c:pt>
                <c:pt idx="30">
                  <c:v>15.8</c:v>
                </c:pt>
                <c:pt idx="31">
                  <c:v>18.149999999999999</c:v>
                </c:pt>
                <c:pt idx="32">
                  <c:v>20.5</c:v>
                </c:pt>
                <c:pt idx="33">
                  <c:v>23.6</c:v>
                </c:pt>
                <c:pt idx="34">
                  <c:v>26.700000000000003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79128"/>
        <c:axId val="158148736"/>
      </c:lineChart>
      <c:catAx>
        <c:axId val="157779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48736"/>
        <c:crosses val="autoZero"/>
        <c:auto val="1"/>
        <c:lblAlgn val="ctr"/>
        <c:lblOffset val="100"/>
        <c:tickLblSkip val="2"/>
        <c:noMultiLvlLbl val="0"/>
      </c:catAx>
      <c:valAx>
        <c:axId val="1581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7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Sektorer'!$B$73:$C$73</c:f>
              <c:strCache>
                <c:ptCount val="2"/>
                <c:pt idx="0">
                  <c:v>Västernorrland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Sektorer'!$D$72:$AJ$72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Sektorer'!$D$73:$AJ$73</c:f>
              <c:numCache>
                <c:formatCode>0%</c:formatCode>
                <c:ptCount val="33"/>
                <c:pt idx="0">
                  <c:v>0.4</c:v>
                </c:pt>
                <c:pt idx="1">
                  <c:v>0.53500000000000003</c:v>
                </c:pt>
                <c:pt idx="2">
                  <c:v>0.67</c:v>
                </c:pt>
                <c:pt idx="3">
                  <c:v>0.38</c:v>
                </c:pt>
                <c:pt idx="4">
                  <c:v>0.55000000000000004</c:v>
                </c:pt>
                <c:pt idx="5">
                  <c:v>0.70000000000000007</c:v>
                </c:pt>
                <c:pt idx="6">
                  <c:v>0.63</c:v>
                </c:pt>
                <c:pt idx="7">
                  <c:v>0.6</c:v>
                </c:pt>
                <c:pt idx="8">
                  <c:v>0.67</c:v>
                </c:pt>
                <c:pt idx="9">
                  <c:v>0.6</c:v>
                </c:pt>
                <c:pt idx="10">
                  <c:v>0.74</c:v>
                </c:pt>
                <c:pt idx="11">
                  <c:v>0.72</c:v>
                </c:pt>
                <c:pt idx="12">
                  <c:v>0.69000000000000006</c:v>
                </c:pt>
                <c:pt idx="13">
                  <c:v>0.66</c:v>
                </c:pt>
                <c:pt idx="14">
                  <c:v>0.8</c:v>
                </c:pt>
                <c:pt idx="15">
                  <c:v>0.54</c:v>
                </c:pt>
                <c:pt idx="16">
                  <c:v>0.59</c:v>
                </c:pt>
                <c:pt idx="17">
                  <c:v>0.44</c:v>
                </c:pt>
                <c:pt idx="18">
                  <c:v>0.67</c:v>
                </c:pt>
                <c:pt idx="19">
                  <c:v>0.53</c:v>
                </c:pt>
                <c:pt idx="20">
                  <c:v>0.61</c:v>
                </c:pt>
                <c:pt idx="21">
                  <c:v>0.82</c:v>
                </c:pt>
                <c:pt idx="22">
                  <c:v>0.66</c:v>
                </c:pt>
                <c:pt idx="23">
                  <c:v>0.49</c:v>
                </c:pt>
                <c:pt idx="24">
                  <c:v>0.73</c:v>
                </c:pt>
                <c:pt idx="25">
                  <c:v>0.53</c:v>
                </c:pt>
                <c:pt idx="26">
                  <c:v>0.52</c:v>
                </c:pt>
                <c:pt idx="27">
                  <c:v>0.62</c:v>
                </c:pt>
                <c:pt idx="28">
                  <c:v>0.68566666666666665</c:v>
                </c:pt>
                <c:pt idx="29">
                  <c:v>0.7513333333333333</c:v>
                </c:pt>
                <c:pt idx="30">
                  <c:v>0.81699999999999995</c:v>
                </c:pt>
                <c:pt idx="31">
                  <c:v>0.80600000000000005</c:v>
                </c:pt>
                <c:pt idx="32">
                  <c:v>0.79500000000000004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Sektorer'!$B$74:$C$74</c:f>
              <c:strCache>
                <c:ptCount val="2"/>
                <c:pt idx="0">
                  <c:v>Västernorrland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Sektorer'!$D$72:$AJ$72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Sektorer'!$D$74:$AJ$74</c:f>
              <c:numCache>
                <c:formatCode>0%</c:formatCode>
                <c:ptCount val="33"/>
                <c:pt idx="0">
                  <c:v>0.53</c:v>
                </c:pt>
                <c:pt idx="1">
                  <c:v>0.52</c:v>
                </c:pt>
                <c:pt idx="2">
                  <c:v>0.51</c:v>
                </c:pt>
                <c:pt idx="3">
                  <c:v>0.49</c:v>
                </c:pt>
                <c:pt idx="4">
                  <c:v>0.47000000000000003</c:v>
                </c:pt>
                <c:pt idx="5">
                  <c:v>0.43</c:v>
                </c:pt>
                <c:pt idx="6">
                  <c:v>0.57000000000000006</c:v>
                </c:pt>
                <c:pt idx="7">
                  <c:v>0.54</c:v>
                </c:pt>
                <c:pt idx="8">
                  <c:v>0.53</c:v>
                </c:pt>
                <c:pt idx="9">
                  <c:v>0.49</c:v>
                </c:pt>
                <c:pt idx="10">
                  <c:v>0.6</c:v>
                </c:pt>
                <c:pt idx="11">
                  <c:v>0.62</c:v>
                </c:pt>
                <c:pt idx="12">
                  <c:v>0.63</c:v>
                </c:pt>
                <c:pt idx="13">
                  <c:v>0.63</c:v>
                </c:pt>
                <c:pt idx="14">
                  <c:v>0.78</c:v>
                </c:pt>
                <c:pt idx="15">
                  <c:v>0.67</c:v>
                </c:pt>
                <c:pt idx="16">
                  <c:v>0.56000000000000005</c:v>
                </c:pt>
                <c:pt idx="17">
                  <c:v>0.46</c:v>
                </c:pt>
                <c:pt idx="18">
                  <c:v>0.5</c:v>
                </c:pt>
                <c:pt idx="19">
                  <c:v>0.53</c:v>
                </c:pt>
                <c:pt idx="20">
                  <c:v>0.69</c:v>
                </c:pt>
                <c:pt idx="21">
                  <c:v>0.63</c:v>
                </c:pt>
                <c:pt idx="22">
                  <c:v>0.7</c:v>
                </c:pt>
                <c:pt idx="23">
                  <c:v>0.65</c:v>
                </c:pt>
                <c:pt idx="24">
                  <c:v>0.66</c:v>
                </c:pt>
                <c:pt idx="25">
                  <c:v>0.62</c:v>
                </c:pt>
                <c:pt idx="26">
                  <c:v>0.61</c:v>
                </c:pt>
                <c:pt idx="27">
                  <c:v>0.68</c:v>
                </c:pt>
                <c:pt idx="28">
                  <c:v>0.66433333333333333</c:v>
                </c:pt>
                <c:pt idx="29">
                  <c:v>0.64866666666666672</c:v>
                </c:pt>
                <c:pt idx="30">
                  <c:v>0.63300000000000001</c:v>
                </c:pt>
                <c:pt idx="31">
                  <c:v>0.61499999999999999</c:v>
                </c:pt>
                <c:pt idx="32">
                  <c:v>0.59699999999999998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149520"/>
        <c:axId val="158149912"/>
      </c:lineChart>
      <c:catAx>
        <c:axId val="15814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49912"/>
        <c:crosses val="autoZero"/>
        <c:auto val="1"/>
        <c:lblAlgn val="ctr"/>
        <c:lblOffset val="100"/>
        <c:tickLblSkip val="2"/>
        <c:noMultiLvlLbl val="0"/>
      </c:catAx>
      <c:valAx>
        <c:axId val="15814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4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0310536"/>
        <c:axId val="158150304"/>
      </c:barChart>
      <c:catAx>
        <c:axId val="6031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50304"/>
        <c:crosses val="autoZero"/>
        <c:auto val="1"/>
        <c:lblAlgn val="ctr"/>
        <c:lblOffset val="100"/>
        <c:noMultiLvlLbl val="0"/>
      </c:catAx>
      <c:valAx>
        <c:axId val="158150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31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'!$U$29</c:f>
              <c:strCache>
                <c:ptCount val="1"/>
                <c:pt idx="0">
                  <c:v>Västernorrlands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'!$U$30:$U$40</c:f>
              <c:numCache>
                <c:formatCode>0%</c:formatCode>
                <c:ptCount val="11"/>
                <c:pt idx="0">
                  <c:v>0.28499999999999998</c:v>
                </c:pt>
                <c:pt idx="1">
                  <c:v>0.19700000000000001</c:v>
                </c:pt>
                <c:pt idx="2">
                  <c:v>0.14299999999999999</c:v>
                </c:pt>
                <c:pt idx="3">
                  <c:v>0.08</c:v>
                </c:pt>
                <c:pt idx="4">
                  <c:v>5.2999999999999999E-2</c:v>
                </c:pt>
                <c:pt idx="5">
                  <c:v>3.5000000000000003E-2</c:v>
                </c:pt>
                <c:pt idx="6">
                  <c:v>4.1000000000000002E-2</c:v>
                </c:pt>
                <c:pt idx="7">
                  <c:v>3.9E-2</c:v>
                </c:pt>
                <c:pt idx="8">
                  <c:v>7.0000000000000007E-2</c:v>
                </c:pt>
                <c:pt idx="9">
                  <c:v>2.9000000000000001E-2</c:v>
                </c:pt>
                <c:pt idx="10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151088"/>
        <c:axId val="158151480"/>
      </c:barChart>
      <c:catAx>
        <c:axId val="15815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51480"/>
        <c:crosses val="autoZero"/>
        <c:auto val="1"/>
        <c:lblAlgn val="ctr"/>
        <c:lblOffset val="100"/>
        <c:noMultiLvlLbl val="0"/>
      </c:catAx>
      <c:valAx>
        <c:axId val="1581514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15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'!$U$81</c:f>
              <c:strCache>
                <c:ptCount val="1"/>
                <c:pt idx="0">
                  <c:v>Västernorrlands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'!$U$82:$U$89</c:f>
              <c:numCache>
                <c:formatCode>0%</c:formatCode>
                <c:ptCount val="8"/>
                <c:pt idx="0">
                  <c:v>0.51500000000000001</c:v>
                </c:pt>
                <c:pt idx="1">
                  <c:v>0.13600000000000001</c:v>
                </c:pt>
                <c:pt idx="2">
                  <c:v>0.10100000000000001</c:v>
                </c:pt>
                <c:pt idx="3">
                  <c:v>5.7000000000000002E-2</c:v>
                </c:pt>
                <c:pt idx="4">
                  <c:v>4.8000000000000001E-2</c:v>
                </c:pt>
                <c:pt idx="5">
                  <c:v>6.2E-2</c:v>
                </c:pt>
                <c:pt idx="6">
                  <c:v>6.7000000000000004E-2</c:v>
                </c:pt>
                <c:pt idx="7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152264"/>
        <c:axId val="269719528"/>
      </c:barChart>
      <c:catAx>
        <c:axId val="158152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719528"/>
        <c:crosses val="autoZero"/>
        <c:auto val="1"/>
        <c:lblAlgn val="ctr"/>
        <c:lblOffset val="100"/>
        <c:noMultiLvlLbl val="0"/>
      </c:catAx>
      <c:valAx>
        <c:axId val="2697195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15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'!$U$112</c:f>
              <c:strCache>
                <c:ptCount val="1"/>
                <c:pt idx="0">
                  <c:v>Västernorrlands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'!$U$113:$U$119</c:f>
              <c:numCache>
                <c:formatCode>0%</c:formatCode>
                <c:ptCount val="7"/>
                <c:pt idx="0">
                  <c:v>0.436</c:v>
                </c:pt>
                <c:pt idx="1">
                  <c:v>0.22700000000000001</c:v>
                </c:pt>
                <c:pt idx="2">
                  <c:v>0.124</c:v>
                </c:pt>
                <c:pt idx="3">
                  <c:v>0.04</c:v>
                </c:pt>
                <c:pt idx="4">
                  <c:v>7.1999999999999995E-2</c:v>
                </c:pt>
                <c:pt idx="5">
                  <c:v>9.2999999999999999E-2</c:v>
                </c:pt>
                <c:pt idx="6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9720312"/>
        <c:axId val="269720704"/>
      </c:barChart>
      <c:catAx>
        <c:axId val="269720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720704"/>
        <c:crosses val="autoZero"/>
        <c:auto val="1"/>
        <c:lblAlgn val="ctr"/>
        <c:lblOffset val="100"/>
        <c:noMultiLvlLbl val="0"/>
      </c:catAx>
      <c:valAx>
        <c:axId val="2697207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972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9721488"/>
        <c:axId val="269721880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722664"/>
        <c:axId val="269722272"/>
      </c:lineChart>
      <c:catAx>
        <c:axId val="26972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9721880"/>
        <c:crosses val="autoZero"/>
        <c:auto val="1"/>
        <c:lblAlgn val="ctr"/>
        <c:lblOffset val="100"/>
        <c:noMultiLvlLbl val="0"/>
      </c:catAx>
      <c:valAx>
        <c:axId val="269721880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721488"/>
        <c:crosses val="autoZero"/>
        <c:crossBetween val="between"/>
      </c:valAx>
      <c:valAx>
        <c:axId val="2697222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722664"/>
        <c:crosses val="max"/>
        <c:crossBetween val="between"/>
      </c:valAx>
      <c:catAx>
        <c:axId val="269722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722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Län'!$B$73</c:f>
              <c:strCache>
                <c:ptCount val="1"/>
                <c:pt idx="0">
                  <c:v>Västernorrland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Län'!$C$72:$AU$72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Län'!$C$73:$AU$73</c:f>
              <c:numCache>
                <c:formatCode>0</c:formatCode>
                <c:ptCount val="45"/>
                <c:pt idx="0" formatCode="General">
                  <c:v>27</c:v>
                </c:pt>
                <c:pt idx="1">
                  <c:v>31.5</c:v>
                </c:pt>
                <c:pt idx="2">
                  <c:v>36</c:v>
                </c:pt>
                <c:pt idx="3">
                  <c:v>23</c:v>
                </c:pt>
                <c:pt idx="4">
                  <c:v>10</c:v>
                </c:pt>
                <c:pt idx="5">
                  <c:v>1</c:v>
                </c:pt>
                <c:pt idx="6">
                  <c:v>-8</c:v>
                </c:pt>
                <c:pt idx="7">
                  <c:v>-9.5</c:v>
                </c:pt>
                <c:pt idx="8">
                  <c:v>-11</c:v>
                </c:pt>
                <c:pt idx="9">
                  <c:v>-1.5</c:v>
                </c:pt>
                <c:pt idx="10" formatCode="General">
                  <c:v>8</c:v>
                </c:pt>
                <c:pt idx="11" formatCode="General">
                  <c:v>17</c:v>
                </c:pt>
                <c:pt idx="12" formatCode="General">
                  <c:v>10</c:v>
                </c:pt>
                <c:pt idx="13" formatCode="General">
                  <c:v>22</c:v>
                </c:pt>
                <c:pt idx="14" formatCode="General">
                  <c:v>9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-3</c:v>
                </c:pt>
                <c:pt idx="18" formatCode="General">
                  <c:v>4</c:v>
                </c:pt>
                <c:pt idx="19" formatCode="General">
                  <c:v>11</c:v>
                </c:pt>
                <c:pt idx="20" formatCode="General">
                  <c:v>16</c:v>
                </c:pt>
                <c:pt idx="21" formatCode="General">
                  <c:v>16</c:v>
                </c:pt>
                <c:pt idx="22" formatCode="General">
                  <c:v>13</c:v>
                </c:pt>
                <c:pt idx="23" formatCode="General">
                  <c:v>18</c:v>
                </c:pt>
                <c:pt idx="24" formatCode="General">
                  <c:v>24</c:v>
                </c:pt>
                <c:pt idx="25" formatCode="General">
                  <c:v>18</c:v>
                </c:pt>
                <c:pt idx="26" formatCode="General">
                  <c:v>2</c:v>
                </c:pt>
                <c:pt idx="27" formatCode="General">
                  <c:v>0</c:v>
                </c:pt>
                <c:pt idx="28" formatCode="General">
                  <c:v>-15</c:v>
                </c:pt>
                <c:pt idx="29" formatCode="General">
                  <c:v>-8</c:v>
                </c:pt>
                <c:pt idx="30" formatCode="General">
                  <c:v>-1</c:v>
                </c:pt>
                <c:pt idx="31" formatCode="General">
                  <c:v>0</c:v>
                </c:pt>
                <c:pt idx="32" formatCode="General">
                  <c:v>11</c:v>
                </c:pt>
                <c:pt idx="33" formatCode="General">
                  <c:v>8</c:v>
                </c:pt>
                <c:pt idx="34" formatCode="General">
                  <c:v>4</c:v>
                </c:pt>
                <c:pt idx="35" formatCode="General">
                  <c:v>-1</c:v>
                </c:pt>
                <c:pt idx="36" formatCode="General">
                  <c:v>-3</c:v>
                </c:pt>
                <c:pt idx="37" formatCode="General">
                  <c:v>3</c:v>
                </c:pt>
                <c:pt idx="38">
                  <c:v>9.0333333333333332</c:v>
                </c:pt>
                <c:pt idx="39">
                  <c:v>15.066666666666666</c:v>
                </c:pt>
                <c:pt idx="40">
                  <c:v>21.1</c:v>
                </c:pt>
                <c:pt idx="41">
                  <c:v>17.3</c:v>
                </c:pt>
                <c:pt idx="42">
                  <c:v>13.5</c:v>
                </c:pt>
                <c:pt idx="43">
                  <c:v>18.899999999999999</c:v>
                </c:pt>
                <c:pt idx="44">
                  <c:v>24.3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Län'!$B$74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Län'!$C$72:$AU$72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Län'!$C$74:$AU$74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892680"/>
        <c:axId val="154710928"/>
      </c:lineChart>
      <c:catAx>
        <c:axId val="15689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710928"/>
        <c:crosses val="autoZero"/>
        <c:auto val="1"/>
        <c:lblAlgn val="ctr"/>
        <c:lblOffset val="100"/>
        <c:tickLblSkip val="2"/>
        <c:noMultiLvlLbl val="0"/>
      </c:catAx>
      <c:valAx>
        <c:axId val="15471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92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Sektorer'!$B$73:$C$73</c:f>
              <c:strCache>
                <c:ptCount val="2"/>
                <c:pt idx="0">
                  <c:v>Västernorrland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Sektorer'!$D$73:$AL$73</c:f>
              <c:numCache>
                <c:formatCode>0</c:formatCode>
                <c:ptCount val="35"/>
                <c:pt idx="0" formatCode="General">
                  <c:v>25</c:v>
                </c:pt>
                <c:pt idx="1">
                  <c:v>17</c:v>
                </c:pt>
                <c:pt idx="2" formatCode="General">
                  <c:v>9</c:v>
                </c:pt>
                <c:pt idx="3" formatCode="General">
                  <c:v>25</c:v>
                </c:pt>
                <c:pt idx="4" formatCode="General">
                  <c:v>4</c:v>
                </c:pt>
                <c:pt idx="5" formatCode="General">
                  <c:v>0</c:v>
                </c:pt>
                <c:pt idx="6" formatCode="General">
                  <c:v>-8</c:v>
                </c:pt>
                <c:pt idx="7" formatCode="General">
                  <c:v>-11</c:v>
                </c:pt>
                <c:pt idx="8" formatCode="General">
                  <c:v>6</c:v>
                </c:pt>
                <c:pt idx="9" formatCode="General">
                  <c:v>6</c:v>
                </c:pt>
                <c:pt idx="10" formatCode="General">
                  <c:v>1</c:v>
                </c:pt>
                <c:pt idx="11" formatCode="General">
                  <c:v>29</c:v>
                </c:pt>
                <c:pt idx="12" formatCode="General">
                  <c:v>13</c:v>
                </c:pt>
                <c:pt idx="13" formatCode="General">
                  <c:v>33</c:v>
                </c:pt>
                <c:pt idx="14" formatCode="General">
                  <c:v>32</c:v>
                </c:pt>
                <c:pt idx="15" formatCode="General">
                  <c:v>46</c:v>
                </c:pt>
                <c:pt idx="16" formatCode="General">
                  <c:v>3</c:v>
                </c:pt>
                <c:pt idx="17" formatCode="General">
                  <c:v>1</c:v>
                </c:pt>
                <c:pt idx="18" formatCode="General">
                  <c:v>-35</c:v>
                </c:pt>
                <c:pt idx="19" formatCode="General">
                  <c:v>-35</c:v>
                </c:pt>
                <c:pt idx="20" formatCode="General">
                  <c:v>-24</c:v>
                </c:pt>
                <c:pt idx="21" formatCode="General">
                  <c:v>-7</c:v>
                </c:pt>
                <c:pt idx="22" formatCode="General">
                  <c:v>24</c:v>
                </c:pt>
                <c:pt idx="23" formatCode="General">
                  <c:v>11</c:v>
                </c:pt>
                <c:pt idx="24" formatCode="General">
                  <c:v>0</c:v>
                </c:pt>
                <c:pt idx="25" formatCode="General">
                  <c:v>-10</c:v>
                </c:pt>
                <c:pt idx="26" formatCode="General">
                  <c:v>-27</c:v>
                </c:pt>
                <c:pt idx="27" formatCode="General">
                  <c:v>-15</c:v>
                </c:pt>
                <c:pt idx="28">
                  <c:v>-3.3333333333333339</c:v>
                </c:pt>
                <c:pt idx="29">
                  <c:v>8.3333333333333321</c:v>
                </c:pt>
                <c:pt idx="30">
                  <c:v>20</c:v>
                </c:pt>
                <c:pt idx="31">
                  <c:v>20.299999999999997</c:v>
                </c:pt>
                <c:pt idx="32">
                  <c:v>20.599999999999998</c:v>
                </c:pt>
                <c:pt idx="33">
                  <c:v>20.25</c:v>
                </c:pt>
                <c:pt idx="34">
                  <c:v>19.900000000000002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Sektorer'!$B$74:$C$74</c:f>
              <c:strCache>
                <c:ptCount val="2"/>
                <c:pt idx="0">
                  <c:v>Västernorrland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Sektorer'!$D$74:$AL$74</c:f>
              <c:numCache>
                <c:formatCode>0</c:formatCode>
                <c:ptCount val="35"/>
                <c:pt idx="0" formatCode="General">
                  <c:v>13</c:v>
                </c:pt>
                <c:pt idx="1">
                  <c:v>12</c:v>
                </c:pt>
                <c:pt idx="2" formatCode="General">
                  <c:v>11</c:v>
                </c:pt>
                <c:pt idx="3" formatCode="General">
                  <c:v>20</c:v>
                </c:pt>
                <c:pt idx="4" formatCode="General">
                  <c:v>11</c:v>
                </c:pt>
                <c:pt idx="5" formatCode="General">
                  <c:v>0</c:v>
                </c:pt>
                <c:pt idx="6" formatCode="General">
                  <c:v>3</c:v>
                </c:pt>
                <c:pt idx="7" formatCode="General">
                  <c:v>0</c:v>
                </c:pt>
                <c:pt idx="8" formatCode="General">
                  <c:v>4</c:v>
                </c:pt>
                <c:pt idx="9" formatCode="General">
                  <c:v>13</c:v>
                </c:pt>
                <c:pt idx="10" formatCode="General">
                  <c:v>22</c:v>
                </c:pt>
                <c:pt idx="11" formatCode="General">
                  <c:v>10</c:v>
                </c:pt>
                <c:pt idx="12" formatCode="General">
                  <c:v>13</c:v>
                </c:pt>
                <c:pt idx="13" formatCode="General">
                  <c:v>10</c:v>
                </c:pt>
                <c:pt idx="14" formatCode="General">
                  <c:v>21</c:v>
                </c:pt>
                <c:pt idx="15" formatCode="General">
                  <c:v>4</c:v>
                </c:pt>
                <c:pt idx="16" formatCode="General">
                  <c:v>2</c:v>
                </c:pt>
                <c:pt idx="17" formatCode="General">
                  <c:v>-1</c:v>
                </c:pt>
                <c:pt idx="18" formatCode="General">
                  <c:v>-4</c:v>
                </c:pt>
                <c:pt idx="19" formatCode="General">
                  <c:v>2</c:v>
                </c:pt>
                <c:pt idx="20" formatCode="General">
                  <c:v>9</c:v>
                </c:pt>
                <c:pt idx="21" formatCode="General">
                  <c:v>4</c:v>
                </c:pt>
                <c:pt idx="22" formatCode="General">
                  <c:v>5</c:v>
                </c:pt>
                <c:pt idx="23" formatCode="General">
                  <c:v>7</c:v>
                </c:pt>
                <c:pt idx="24" formatCode="General">
                  <c:v>6</c:v>
                </c:pt>
                <c:pt idx="25" formatCode="General">
                  <c:v>3</c:v>
                </c:pt>
                <c:pt idx="26" formatCode="General">
                  <c:v>6</c:v>
                </c:pt>
                <c:pt idx="27" formatCode="General">
                  <c:v>10</c:v>
                </c:pt>
                <c:pt idx="28">
                  <c:v>13.866666666666665</c:v>
                </c:pt>
                <c:pt idx="29">
                  <c:v>17.733333333333331</c:v>
                </c:pt>
                <c:pt idx="30">
                  <c:v>21.599999999999998</c:v>
                </c:pt>
                <c:pt idx="31">
                  <c:v>15.95</c:v>
                </c:pt>
                <c:pt idx="32">
                  <c:v>10.299999999999999</c:v>
                </c:pt>
                <c:pt idx="33">
                  <c:v>18.25</c:v>
                </c:pt>
                <c:pt idx="34">
                  <c:v>26.200000000000003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09696"/>
        <c:axId val="157104392"/>
      </c:lineChart>
      <c:catAx>
        <c:axId val="157209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04392"/>
        <c:crosses val="autoZero"/>
        <c:auto val="1"/>
        <c:lblAlgn val="ctr"/>
        <c:lblOffset val="100"/>
        <c:tickLblSkip val="2"/>
        <c:noMultiLvlLbl val="0"/>
      </c:catAx>
      <c:valAx>
        <c:axId val="15710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20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Län'!$B$73</c:f>
              <c:strCache>
                <c:ptCount val="1"/>
                <c:pt idx="0">
                  <c:v>Västernorrland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Län'!$C$72:$AU$72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Län'!$C$73:$AU$73</c:f>
              <c:numCache>
                <c:formatCode>0</c:formatCode>
                <c:ptCount val="45"/>
                <c:pt idx="0" formatCode="General">
                  <c:v>50</c:v>
                </c:pt>
                <c:pt idx="1">
                  <c:v>54.5</c:v>
                </c:pt>
                <c:pt idx="2">
                  <c:v>59</c:v>
                </c:pt>
                <c:pt idx="3">
                  <c:v>47</c:v>
                </c:pt>
                <c:pt idx="4">
                  <c:v>35</c:v>
                </c:pt>
                <c:pt idx="5">
                  <c:v>20.5</c:v>
                </c:pt>
                <c:pt idx="6">
                  <c:v>6</c:v>
                </c:pt>
                <c:pt idx="7">
                  <c:v>11</c:v>
                </c:pt>
                <c:pt idx="8">
                  <c:v>16</c:v>
                </c:pt>
                <c:pt idx="9">
                  <c:v>25</c:v>
                </c:pt>
                <c:pt idx="10" formatCode="General">
                  <c:v>34</c:v>
                </c:pt>
                <c:pt idx="11" formatCode="General">
                  <c:v>34</c:v>
                </c:pt>
                <c:pt idx="12" formatCode="General">
                  <c:v>42</c:v>
                </c:pt>
                <c:pt idx="13" formatCode="General">
                  <c:v>22</c:v>
                </c:pt>
                <c:pt idx="14" formatCode="General">
                  <c:v>21</c:v>
                </c:pt>
                <c:pt idx="15" formatCode="General">
                  <c:v>6</c:v>
                </c:pt>
                <c:pt idx="16" formatCode="General">
                  <c:v>14</c:v>
                </c:pt>
                <c:pt idx="17" formatCode="General">
                  <c:v>15</c:v>
                </c:pt>
                <c:pt idx="18" formatCode="General">
                  <c:v>16</c:v>
                </c:pt>
                <c:pt idx="19" formatCode="General">
                  <c:v>18</c:v>
                </c:pt>
                <c:pt idx="20" formatCode="General">
                  <c:v>28</c:v>
                </c:pt>
                <c:pt idx="21" formatCode="General">
                  <c:v>47</c:v>
                </c:pt>
                <c:pt idx="22" formatCode="General">
                  <c:v>43</c:v>
                </c:pt>
                <c:pt idx="23" formatCode="General">
                  <c:v>60</c:v>
                </c:pt>
                <c:pt idx="24" formatCode="General">
                  <c:v>46</c:v>
                </c:pt>
                <c:pt idx="25" formatCode="General">
                  <c:v>62</c:v>
                </c:pt>
                <c:pt idx="26" formatCode="General">
                  <c:v>32</c:v>
                </c:pt>
                <c:pt idx="27" formatCode="General">
                  <c:v>33</c:v>
                </c:pt>
                <c:pt idx="28" formatCode="General">
                  <c:v>-10</c:v>
                </c:pt>
                <c:pt idx="29" formatCode="General">
                  <c:v>-8</c:v>
                </c:pt>
                <c:pt idx="30" formatCode="General">
                  <c:v>13</c:v>
                </c:pt>
                <c:pt idx="31" formatCode="General">
                  <c:v>37</c:v>
                </c:pt>
                <c:pt idx="32" formatCode="General">
                  <c:v>43</c:v>
                </c:pt>
                <c:pt idx="33" formatCode="General">
                  <c:v>30</c:v>
                </c:pt>
                <c:pt idx="34" formatCode="General">
                  <c:v>15</c:v>
                </c:pt>
                <c:pt idx="35" formatCode="General">
                  <c:v>19</c:v>
                </c:pt>
                <c:pt idx="36" formatCode="General">
                  <c:v>7</c:v>
                </c:pt>
                <c:pt idx="37" formatCode="General">
                  <c:v>42</c:v>
                </c:pt>
                <c:pt idx="38">
                  <c:v>35.5</c:v>
                </c:pt>
                <c:pt idx="39">
                  <c:v>29</c:v>
                </c:pt>
                <c:pt idx="40">
                  <c:v>22.5</c:v>
                </c:pt>
                <c:pt idx="41">
                  <c:v>28.65</c:v>
                </c:pt>
                <c:pt idx="42">
                  <c:v>34.799999999999997</c:v>
                </c:pt>
                <c:pt idx="43">
                  <c:v>35.5</c:v>
                </c:pt>
                <c:pt idx="44">
                  <c:v>36.199999999999996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Län'!$B$74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Län'!$C$72:$AU$72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Län'!$C$74:$AU$74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406264"/>
        <c:axId val="156406656"/>
      </c:lineChart>
      <c:catAx>
        <c:axId val="15640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06656"/>
        <c:crosses val="autoZero"/>
        <c:auto val="1"/>
        <c:lblAlgn val="ctr"/>
        <c:lblOffset val="100"/>
        <c:tickLblSkip val="2"/>
        <c:noMultiLvlLbl val="0"/>
      </c:catAx>
      <c:valAx>
        <c:axId val="15640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0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län'!$B$73:$C$73</c:f>
              <c:strCache>
                <c:ptCount val="2"/>
                <c:pt idx="0">
                  <c:v>Västernorrland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län'!$D$73:$AL$73</c:f>
              <c:numCache>
                <c:formatCode>0</c:formatCode>
                <c:ptCount val="35"/>
                <c:pt idx="0" formatCode="General">
                  <c:v>49</c:v>
                </c:pt>
                <c:pt idx="1">
                  <c:v>39.5</c:v>
                </c:pt>
                <c:pt idx="2" formatCode="General">
                  <c:v>30</c:v>
                </c:pt>
                <c:pt idx="3" formatCode="General">
                  <c:v>20</c:v>
                </c:pt>
                <c:pt idx="4" formatCode="General">
                  <c:v>17</c:v>
                </c:pt>
                <c:pt idx="5" formatCode="General">
                  <c:v>9</c:v>
                </c:pt>
                <c:pt idx="6" formatCode="General">
                  <c:v>7</c:v>
                </c:pt>
                <c:pt idx="7" formatCode="General">
                  <c:v>9</c:v>
                </c:pt>
                <c:pt idx="8" formatCode="General">
                  <c:v>14</c:v>
                </c:pt>
                <c:pt idx="9" formatCode="General">
                  <c:v>22</c:v>
                </c:pt>
                <c:pt idx="10" formatCode="General">
                  <c:v>11</c:v>
                </c:pt>
                <c:pt idx="11" formatCode="General">
                  <c:v>52</c:v>
                </c:pt>
                <c:pt idx="12" formatCode="General">
                  <c:v>36</c:v>
                </c:pt>
                <c:pt idx="13" formatCode="General">
                  <c:v>66</c:v>
                </c:pt>
                <c:pt idx="14" formatCode="General">
                  <c:v>37</c:v>
                </c:pt>
                <c:pt idx="15" formatCode="General">
                  <c:v>70</c:v>
                </c:pt>
                <c:pt idx="16" formatCode="General">
                  <c:v>36</c:v>
                </c:pt>
                <c:pt idx="17" formatCode="General">
                  <c:v>28</c:v>
                </c:pt>
                <c:pt idx="18" formatCode="General">
                  <c:v>-17</c:v>
                </c:pt>
                <c:pt idx="19" formatCode="General">
                  <c:v>-24</c:v>
                </c:pt>
                <c:pt idx="20" formatCode="General">
                  <c:v>2</c:v>
                </c:pt>
                <c:pt idx="21" formatCode="General">
                  <c:v>20</c:v>
                </c:pt>
                <c:pt idx="22" formatCode="General">
                  <c:v>38</c:v>
                </c:pt>
                <c:pt idx="23" formatCode="General">
                  <c:v>25</c:v>
                </c:pt>
                <c:pt idx="24" formatCode="General">
                  <c:v>9</c:v>
                </c:pt>
                <c:pt idx="25" formatCode="General">
                  <c:v>22</c:v>
                </c:pt>
                <c:pt idx="26" formatCode="General">
                  <c:v>11</c:v>
                </c:pt>
                <c:pt idx="27" formatCode="General">
                  <c:v>20</c:v>
                </c:pt>
                <c:pt idx="28">
                  <c:v>23.733333333333331</c:v>
                </c:pt>
                <c:pt idx="29">
                  <c:v>27.466666666666661</c:v>
                </c:pt>
                <c:pt idx="30">
                  <c:v>31.2</c:v>
                </c:pt>
                <c:pt idx="31">
                  <c:v>31.049999999999997</c:v>
                </c:pt>
                <c:pt idx="32">
                  <c:v>30.9</c:v>
                </c:pt>
                <c:pt idx="33">
                  <c:v>28.1</c:v>
                </c:pt>
                <c:pt idx="34">
                  <c:v>25.3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län'!$B$74:$C$74</c:f>
              <c:strCache>
                <c:ptCount val="2"/>
                <c:pt idx="0">
                  <c:v>Västernorrland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län'!$D$74:$AL$74</c:f>
              <c:numCache>
                <c:formatCode>0</c:formatCode>
                <c:ptCount val="35"/>
                <c:pt idx="0" formatCode="General">
                  <c:v>15</c:v>
                </c:pt>
                <c:pt idx="1">
                  <c:v>34</c:v>
                </c:pt>
                <c:pt idx="2" formatCode="General">
                  <c:v>53</c:v>
                </c:pt>
                <c:pt idx="3" formatCode="General">
                  <c:v>25</c:v>
                </c:pt>
                <c:pt idx="4" formatCode="General">
                  <c:v>27</c:v>
                </c:pt>
                <c:pt idx="5" formatCode="General">
                  <c:v>1</c:v>
                </c:pt>
                <c:pt idx="6" formatCode="General">
                  <c:v>23</c:v>
                </c:pt>
                <c:pt idx="7" formatCode="General">
                  <c:v>24</c:v>
                </c:pt>
                <c:pt idx="8" formatCode="General">
                  <c:v>20</c:v>
                </c:pt>
                <c:pt idx="9" formatCode="General">
                  <c:v>13</c:v>
                </c:pt>
                <c:pt idx="10" formatCode="General">
                  <c:v>54</c:v>
                </c:pt>
                <c:pt idx="11" formatCode="General">
                  <c:v>41</c:v>
                </c:pt>
                <c:pt idx="12" formatCode="General">
                  <c:v>53</c:v>
                </c:pt>
                <c:pt idx="13" formatCode="General">
                  <c:v>50</c:v>
                </c:pt>
                <c:pt idx="14" formatCode="General">
                  <c:v>59</c:v>
                </c:pt>
                <c:pt idx="15" formatCode="General">
                  <c:v>51</c:v>
                </c:pt>
                <c:pt idx="16" formatCode="General">
                  <c:v>28</c:v>
                </c:pt>
                <c:pt idx="17" formatCode="General">
                  <c:v>38</c:v>
                </c:pt>
                <c:pt idx="18" formatCode="General">
                  <c:v>0</c:v>
                </c:pt>
                <c:pt idx="19" formatCode="General">
                  <c:v>8</c:v>
                </c:pt>
                <c:pt idx="20" formatCode="General">
                  <c:v>25</c:v>
                </c:pt>
                <c:pt idx="21" formatCode="General">
                  <c:v>56</c:v>
                </c:pt>
                <c:pt idx="22" formatCode="General">
                  <c:v>58</c:v>
                </c:pt>
                <c:pt idx="23" formatCode="General">
                  <c:v>44</c:v>
                </c:pt>
                <c:pt idx="24" formatCode="General">
                  <c:v>31</c:v>
                </c:pt>
                <c:pt idx="25" formatCode="General">
                  <c:v>4</c:v>
                </c:pt>
                <c:pt idx="26" formatCode="General">
                  <c:v>5</c:v>
                </c:pt>
                <c:pt idx="27" formatCode="General">
                  <c:v>57</c:v>
                </c:pt>
                <c:pt idx="28">
                  <c:v>44.233333333333334</c:v>
                </c:pt>
                <c:pt idx="29">
                  <c:v>31.466666666666665</c:v>
                </c:pt>
                <c:pt idx="30">
                  <c:v>18.7</c:v>
                </c:pt>
                <c:pt idx="31">
                  <c:v>27.65</c:v>
                </c:pt>
                <c:pt idx="32">
                  <c:v>36.6</c:v>
                </c:pt>
                <c:pt idx="33">
                  <c:v>38.849999999999994</c:v>
                </c:pt>
                <c:pt idx="34">
                  <c:v>41.099999999999994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407440"/>
        <c:axId val="156407832"/>
      </c:lineChart>
      <c:catAx>
        <c:axId val="15640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07832"/>
        <c:crosses val="autoZero"/>
        <c:auto val="1"/>
        <c:lblAlgn val="ctr"/>
        <c:lblOffset val="100"/>
        <c:tickLblSkip val="2"/>
        <c:noMultiLvlLbl val="0"/>
      </c:catAx>
      <c:valAx>
        <c:axId val="15640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0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75812793515751"/>
          <c:y val="4.5905052447426063E-2"/>
          <c:w val="0.43971058215424219"/>
          <c:h val="0.90818989510514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'LÄN diagram '!$U$3</c:f>
              <c:strCache>
                <c:ptCount val="1"/>
                <c:pt idx="0">
                  <c:v>Västernorrlands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'!$U$4:$U$10</c:f>
              <c:numCache>
                <c:formatCode>0%</c:formatCode>
                <c:ptCount val="7"/>
                <c:pt idx="0">
                  <c:v>0.57699999999999996</c:v>
                </c:pt>
                <c:pt idx="1">
                  <c:v>0.21099999999999999</c:v>
                </c:pt>
                <c:pt idx="2">
                  <c:v>2.9000000000000001E-2</c:v>
                </c:pt>
                <c:pt idx="3">
                  <c:v>6.9000000000000006E-2</c:v>
                </c:pt>
                <c:pt idx="4">
                  <c:v>3.5999999999999997E-2</c:v>
                </c:pt>
                <c:pt idx="5">
                  <c:v>0.02</c:v>
                </c:pt>
                <c:pt idx="6">
                  <c:v>5.8000000000000003E-2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408616"/>
        <c:axId val="156409008"/>
      </c:barChart>
      <c:catAx>
        <c:axId val="156408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09008"/>
        <c:crosses val="autoZero"/>
        <c:auto val="1"/>
        <c:lblAlgn val="ctr"/>
        <c:lblOffset val="100"/>
        <c:noMultiLvlLbl val="0"/>
      </c:catAx>
      <c:valAx>
        <c:axId val="1564090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40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Län'!$B$73</c:f>
              <c:strCache>
                <c:ptCount val="1"/>
                <c:pt idx="0">
                  <c:v>Västernorrland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Län'!$C$72:$AU$72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Län'!$C$73:$AU$73</c:f>
              <c:numCache>
                <c:formatCode>0</c:formatCode>
                <c:ptCount val="45"/>
                <c:pt idx="0">
                  <c:v>38</c:v>
                </c:pt>
                <c:pt idx="1">
                  <c:v>45</c:v>
                </c:pt>
                <c:pt idx="2">
                  <c:v>52</c:v>
                </c:pt>
                <c:pt idx="3">
                  <c:v>40</c:v>
                </c:pt>
                <c:pt idx="4">
                  <c:v>28</c:v>
                </c:pt>
                <c:pt idx="5">
                  <c:v>19.5</c:v>
                </c:pt>
                <c:pt idx="6">
                  <c:v>11</c:v>
                </c:pt>
                <c:pt idx="7">
                  <c:v>15.5</c:v>
                </c:pt>
                <c:pt idx="8">
                  <c:v>20</c:v>
                </c:pt>
                <c:pt idx="9">
                  <c:v>27</c:v>
                </c:pt>
                <c:pt idx="10">
                  <c:v>34</c:v>
                </c:pt>
                <c:pt idx="11">
                  <c:v>27</c:v>
                </c:pt>
                <c:pt idx="12">
                  <c:v>39</c:v>
                </c:pt>
                <c:pt idx="13">
                  <c:v>31</c:v>
                </c:pt>
                <c:pt idx="14" formatCode="General">
                  <c:v>42</c:v>
                </c:pt>
                <c:pt idx="15" formatCode="General">
                  <c:v>31</c:v>
                </c:pt>
                <c:pt idx="16" formatCode="General">
                  <c:v>33</c:v>
                </c:pt>
                <c:pt idx="17" formatCode="General">
                  <c:v>14</c:v>
                </c:pt>
                <c:pt idx="18" formatCode="General">
                  <c:v>30</c:v>
                </c:pt>
                <c:pt idx="19" formatCode="General">
                  <c:v>31</c:v>
                </c:pt>
                <c:pt idx="20" formatCode="General">
                  <c:v>39</c:v>
                </c:pt>
                <c:pt idx="21" formatCode="General">
                  <c:v>56</c:v>
                </c:pt>
                <c:pt idx="22" formatCode="General">
                  <c:v>58</c:v>
                </c:pt>
                <c:pt idx="23" formatCode="General">
                  <c:v>49</c:v>
                </c:pt>
                <c:pt idx="24" formatCode="General">
                  <c:v>54</c:v>
                </c:pt>
                <c:pt idx="25" formatCode="General">
                  <c:v>47</c:v>
                </c:pt>
                <c:pt idx="26" formatCode="General">
                  <c:v>33</c:v>
                </c:pt>
                <c:pt idx="27" formatCode="General">
                  <c:v>29</c:v>
                </c:pt>
                <c:pt idx="28" formatCode="General">
                  <c:v>1</c:v>
                </c:pt>
                <c:pt idx="29" formatCode="General">
                  <c:v>10</c:v>
                </c:pt>
                <c:pt idx="30" formatCode="General">
                  <c:v>5</c:v>
                </c:pt>
                <c:pt idx="31" formatCode="General">
                  <c:v>8</c:v>
                </c:pt>
                <c:pt idx="32" formatCode="General">
                  <c:v>38</c:v>
                </c:pt>
                <c:pt idx="33" formatCode="General">
                  <c:v>46</c:v>
                </c:pt>
                <c:pt idx="34" formatCode="General">
                  <c:v>39</c:v>
                </c:pt>
                <c:pt idx="35" formatCode="General">
                  <c:v>32</c:v>
                </c:pt>
                <c:pt idx="36" formatCode="General">
                  <c:v>13</c:v>
                </c:pt>
                <c:pt idx="37" formatCode="General">
                  <c:v>28</c:v>
                </c:pt>
                <c:pt idx="38">
                  <c:v>33.466666666666661</c:v>
                </c:pt>
                <c:pt idx="39">
                  <c:v>38.933333333333323</c:v>
                </c:pt>
                <c:pt idx="40">
                  <c:v>44.399999999999991</c:v>
                </c:pt>
                <c:pt idx="41">
                  <c:v>36.199999999999996</c:v>
                </c:pt>
                <c:pt idx="42">
                  <c:v>28.000000000000004</c:v>
                </c:pt>
                <c:pt idx="43">
                  <c:v>32.75</c:v>
                </c:pt>
                <c:pt idx="44">
                  <c:v>37.5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Län'!$B$74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Län'!$C$72:$AU$72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Län'!$C$74:$AU$74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676752"/>
        <c:axId val="156677144"/>
      </c:lineChart>
      <c:catAx>
        <c:axId val="1566767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677144"/>
        <c:crosses val="autoZero"/>
        <c:auto val="1"/>
        <c:lblAlgn val="ctr"/>
        <c:lblOffset val="100"/>
        <c:noMultiLvlLbl val="0"/>
      </c:catAx>
      <c:valAx>
        <c:axId val="15667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67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län'!$B$73:$C$73</c:f>
              <c:strCache>
                <c:ptCount val="2"/>
                <c:pt idx="0">
                  <c:v>Västernorrland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län'!$D$73:$AL$73</c:f>
              <c:numCache>
                <c:formatCode>0</c:formatCode>
                <c:ptCount val="35"/>
                <c:pt idx="0" formatCode="General">
                  <c:v>41</c:v>
                </c:pt>
                <c:pt idx="1">
                  <c:v>39</c:v>
                </c:pt>
                <c:pt idx="2" formatCode="General">
                  <c:v>37</c:v>
                </c:pt>
                <c:pt idx="3" formatCode="General">
                  <c:v>27</c:v>
                </c:pt>
                <c:pt idx="4" formatCode="General">
                  <c:v>44</c:v>
                </c:pt>
                <c:pt idx="5" formatCode="General">
                  <c:v>33</c:v>
                </c:pt>
                <c:pt idx="6" formatCode="General">
                  <c:v>21</c:v>
                </c:pt>
                <c:pt idx="7" formatCode="General">
                  <c:v>13</c:v>
                </c:pt>
                <c:pt idx="8" formatCode="General">
                  <c:v>36</c:v>
                </c:pt>
                <c:pt idx="9" formatCode="General">
                  <c:v>20</c:v>
                </c:pt>
                <c:pt idx="10" formatCode="General">
                  <c:v>31</c:v>
                </c:pt>
                <c:pt idx="11" formatCode="General">
                  <c:v>58</c:v>
                </c:pt>
                <c:pt idx="12" formatCode="General">
                  <c:v>54</c:v>
                </c:pt>
                <c:pt idx="13" formatCode="General">
                  <c:v>49</c:v>
                </c:pt>
                <c:pt idx="14" formatCode="General">
                  <c:v>50</c:v>
                </c:pt>
                <c:pt idx="15" formatCode="General">
                  <c:v>79</c:v>
                </c:pt>
                <c:pt idx="16" formatCode="General">
                  <c:v>48</c:v>
                </c:pt>
                <c:pt idx="17" formatCode="General">
                  <c:v>36</c:v>
                </c:pt>
                <c:pt idx="18" formatCode="General">
                  <c:v>-7</c:v>
                </c:pt>
                <c:pt idx="19" formatCode="General">
                  <c:v>-22</c:v>
                </c:pt>
                <c:pt idx="20" formatCode="General">
                  <c:v>-22</c:v>
                </c:pt>
                <c:pt idx="21" formatCode="General">
                  <c:v>9</c:v>
                </c:pt>
                <c:pt idx="22" formatCode="General">
                  <c:v>35</c:v>
                </c:pt>
                <c:pt idx="23" formatCode="General">
                  <c:v>52</c:v>
                </c:pt>
                <c:pt idx="24" formatCode="General">
                  <c:v>42</c:v>
                </c:pt>
                <c:pt idx="25" formatCode="General">
                  <c:v>21</c:v>
                </c:pt>
                <c:pt idx="26" formatCode="General">
                  <c:v>-21</c:v>
                </c:pt>
                <c:pt idx="27" formatCode="General">
                  <c:v>-5</c:v>
                </c:pt>
                <c:pt idx="28">
                  <c:v>9.2333333333333343</c:v>
                </c:pt>
                <c:pt idx="29">
                  <c:v>23.466666666666665</c:v>
                </c:pt>
                <c:pt idx="30">
                  <c:v>37.700000000000003</c:v>
                </c:pt>
                <c:pt idx="31">
                  <c:v>29.75</c:v>
                </c:pt>
                <c:pt idx="32">
                  <c:v>21.8</c:v>
                </c:pt>
                <c:pt idx="33">
                  <c:v>23.1</c:v>
                </c:pt>
                <c:pt idx="34">
                  <c:v>24.4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län'!$B$74:$C$74</c:f>
              <c:strCache>
                <c:ptCount val="2"/>
                <c:pt idx="0">
                  <c:v>Västernorrland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län'!$D$72:$AL$72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län'!$D$74:$AL$74</c:f>
              <c:numCache>
                <c:formatCode>0</c:formatCode>
                <c:ptCount val="35"/>
                <c:pt idx="0" formatCode="General">
                  <c:v>20</c:v>
                </c:pt>
                <c:pt idx="1">
                  <c:v>29</c:v>
                </c:pt>
                <c:pt idx="2" formatCode="General">
                  <c:v>38</c:v>
                </c:pt>
                <c:pt idx="3" formatCode="General">
                  <c:v>32</c:v>
                </c:pt>
                <c:pt idx="4" formatCode="General">
                  <c:v>41</c:v>
                </c:pt>
                <c:pt idx="5" formatCode="General">
                  <c:v>30</c:v>
                </c:pt>
                <c:pt idx="6" formatCode="General">
                  <c:v>38</c:v>
                </c:pt>
                <c:pt idx="7" formatCode="General">
                  <c:v>15</c:v>
                </c:pt>
                <c:pt idx="8" formatCode="General">
                  <c:v>28</c:v>
                </c:pt>
                <c:pt idx="9" formatCode="General">
                  <c:v>36</c:v>
                </c:pt>
                <c:pt idx="10" formatCode="General">
                  <c:v>43</c:v>
                </c:pt>
                <c:pt idx="11" formatCode="General">
                  <c:v>55</c:v>
                </c:pt>
                <c:pt idx="12" formatCode="General">
                  <c:v>60</c:v>
                </c:pt>
                <c:pt idx="13" formatCode="General">
                  <c:v>49</c:v>
                </c:pt>
                <c:pt idx="14" formatCode="General">
                  <c:v>57</c:v>
                </c:pt>
                <c:pt idx="15" formatCode="General">
                  <c:v>31</c:v>
                </c:pt>
                <c:pt idx="16" formatCode="General">
                  <c:v>27</c:v>
                </c:pt>
                <c:pt idx="17" formatCode="General">
                  <c:v>26</c:v>
                </c:pt>
                <c:pt idx="18" formatCode="General">
                  <c:v>5</c:v>
                </c:pt>
                <c:pt idx="19" formatCode="General">
                  <c:v>21</c:v>
                </c:pt>
                <c:pt idx="20" formatCode="General">
                  <c:v>15</c:v>
                </c:pt>
                <c:pt idx="21" formatCode="General">
                  <c:v>8</c:v>
                </c:pt>
                <c:pt idx="22" formatCode="General">
                  <c:v>39</c:v>
                </c:pt>
                <c:pt idx="23" formatCode="General">
                  <c:v>43</c:v>
                </c:pt>
                <c:pt idx="24" formatCode="General">
                  <c:v>37</c:v>
                </c:pt>
                <c:pt idx="25" formatCode="General">
                  <c:v>36</c:v>
                </c:pt>
                <c:pt idx="26" formatCode="General">
                  <c:v>23</c:v>
                </c:pt>
                <c:pt idx="27" formatCode="General">
                  <c:v>39</c:v>
                </c:pt>
                <c:pt idx="28">
                  <c:v>41.8</c:v>
                </c:pt>
                <c:pt idx="29">
                  <c:v>44.599999999999994</c:v>
                </c:pt>
                <c:pt idx="30">
                  <c:v>47.4</c:v>
                </c:pt>
                <c:pt idx="31">
                  <c:v>39.1</c:v>
                </c:pt>
                <c:pt idx="32">
                  <c:v>30.8</c:v>
                </c:pt>
                <c:pt idx="33">
                  <c:v>37.200000000000003</c:v>
                </c:pt>
                <c:pt idx="34">
                  <c:v>43.6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677928"/>
        <c:axId val="156678320"/>
      </c:lineChart>
      <c:catAx>
        <c:axId val="156677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678320"/>
        <c:crosses val="autoZero"/>
        <c:auto val="1"/>
        <c:lblAlgn val="ctr"/>
        <c:lblOffset val="100"/>
        <c:tickLblSkip val="2"/>
        <c:noMultiLvlLbl val="0"/>
      </c:catAx>
      <c:valAx>
        <c:axId val="1566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67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Län'!$B$73</c:f>
              <c:strCache>
                <c:ptCount val="1"/>
                <c:pt idx="0">
                  <c:v>Västernorrland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Län'!$C$72:$AU$72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Län'!$C$73:$AU$73</c:f>
              <c:numCache>
                <c:formatCode>0</c:formatCode>
                <c:ptCount val="45"/>
                <c:pt idx="0">
                  <c:v>115</c:v>
                </c:pt>
                <c:pt idx="1">
                  <c:v>131</c:v>
                </c:pt>
                <c:pt idx="2">
                  <c:v>147</c:v>
                </c:pt>
                <c:pt idx="3">
                  <c:v>110</c:v>
                </c:pt>
                <c:pt idx="4">
                  <c:v>73</c:v>
                </c:pt>
                <c:pt idx="5">
                  <c:v>41</c:v>
                </c:pt>
                <c:pt idx="6">
                  <c:v>9</c:v>
                </c:pt>
                <c:pt idx="7">
                  <c:v>17</c:v>
                </c:pt>
                <c:pt idx="8">
                  <c:v>25</c:v>
                </c:pt>
                <c:pt idx="9">
                  <c:v>50.5</c:v>
                </c:pt>
                <c:pt idx="10">
                  <c:v>76</c:v>
                </c:pt>
                <c:pt idx="11">
                  <c:v>78</c:v>
                </c:pt>
                <c:pt idx="12">
                  <c:v>91</c:v>
                </c:pt>
                <c:pt idx="13" formatCode="General">
                  <c:v>75</c:v>
                </c:pt>
                <c:pt idx="14" formatCode="General">
                  <c:v>72</c:v>
                </c:pt>
                <c:pt idx="15" formatCode="General">
                  <c:v>37</c:v>
                </c:pt>
                <c:pt idx="16" formatCode="General">
                  <c:v>47</c:v>
                </c:pt>
                <c:pt idx="17" formatCode="General">
                  <c:v>26</c:v>
                </c:pt>
                <c:pt idx="18" formatCode="General">
                  <c:v>50</c:v>
                </c:pt>
                <c:pt idx="19" formatCode="General">
                  <c:v>60</c:v>
                </c:pt>
                <c:pt idx="20" formatCode="General">
                  <c:v>83</c:v>
                </c:pt>
                <c:pt idx="21" formatCode="General">
                  <c:v>119</c:v>
                </c:pt>
                <c:pt idx="22" formatCode="General">
                  <c:v>114</c:v>
                </c:pt>
                <c:pt idx="23" formatCode="General">
                  <c:v>127</c:v>
                </c:pt>
                <c:pt idx="24" formatCode="General">
                  <c:v>124</c:v>
                </c:pt>
                <c:pt idx="25" formatCode="General">
                  <c:v>127</c:v>
                </c:pt>
                <c:pt idx="26" formatCode="General">
                  <c:v>67</c:v>
                </c:pt>
                <c:pt idx="27" formatCode="General">
                  <c:v>62</c:v>
                </c:pt>
                <c:pt idx="28" formatCode="General">
                  <c:v>-24</c:v>
                </c:pt>
                <c:pt idx="29" formatCode="General">
                  <c:v>-6</c:v>
                </c:pt>
                <c:pt idx="30" formatCode="General">
                  <c:v>17</c:v>
                </c:pt>
                <c:pt idx="31" formatCode="General">
                  <c:v>45</c:v>
                </c:pt>
                <c:pt idx="32" formatCode="General">
                  <c:v>92</c:v>
                </c:pt>
                <c:pt idx="33" formatCode="General">
                  <c:v>84</c:v>
                </c:pt>
                <c:pt idx="34" formatCode="General">
                  <c:v>58</c:v>
                </c:pt>
                <c:pt idx="35" formatCode="General">
                  <c:v>50</c:v>
                </c:pt>
                <c:pt idx="36" formatCode="General">
                  <c:v>17</c:v>
                </c:pt>
                <c:pt idx="37" formatCode="General">
                  <c:v>73</c:v>
                </c:pt>
                <c:pt idx="38">
                  <c:v>78.033333333333331</c:v>
                </c:pt>
                <c:pt idx="39">
                  <c:v>83.066666666666663</c:v>
                </c:pt>
                <c:pt idx="40">
                  <c:v>88.1</c:v>
                </c:pt>
                <c:pt idx="41">
                  <c:v>82.199999999999989</c:v>
                </c:pt>
                <c:pt idx="42">
                  <c:v>76.3</c:v>
                </c:pt>
                <c:pt idx="43">
                  <c:v>87.15</c:v>
                </c:pt>
                <c:pt idx="44">
                  <c:v>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Län'!$B$74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Län'!$C$72:$AU$72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Län'!$C$74:$AU$74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679104"/>
        <c:axId val="156679496"/>
      </c:lineChart>
      <c:catAx>
        <c:axId val="1566791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679496"/>
        <c:crosses val="autoZero"/>
        <c:auto val="1"/>
        <c:lblAlgn val="ctr"/>
        <c:lblOffset val="100"/>
        <c:noMultiLvlLbl val="0"/>
      </c:catAx>
      <c:valAx>
        <c:axId val="15667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67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4891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61137"/>
            <a:ext cx="9144000" cy="49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01653" y="3459387"/>
            <a:ext cx="96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700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73383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15998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603996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392292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(116 i Västernorrland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85000" lnSpcReduction="20000"/>
          </a:bodyPr>
          <a:lstStyle/>
          <a:p>
            <a:r>
              <a:rPr lang="sv-SE" b="1" dirty="0" smtClean="0"/>
              <a:t>Småföretagskonjunkturen</a:t>
            </a:r>
            <a:r>
              <a:rPr lang="sv-SE" dirty="0" smtClean="0"/>
              <a:t>  </a:t>
            </a:r>
            <a:r>
              <a:rPr lang="sv-SE" dirty="0"/>
              <a:t>har </a:t>
            </a:r>
            <a:r>
              <a:rPr lang="sv-SE" dirty="0" smtClean="0"/>
              <a:t>sjunkit:</a:t>
            </a:r>
          </a:p>
          <a:p>
            <a:pPr>
              <a:buFontTx/>
              <a:buChar char="-"/>
            </a:pPr>
            <a:r>
              <a:rPr lang="sv-SE" dirty="0" smtClean="0"/>
              <a:t>Indikatorn år 2015: 88, år 2016: 76</a:t>
            </a:r>
          </a:p>
          <a:p>
            <a:pPr>
              <a:buFontTx/>
              <a:buChar char="-"/>
            </a:pPr>
            <a:r>
              <a:rPr lang="sv-SE" dirty="0" smtClean="0"/>
              <a:t>Förväntningar: stark </a:t>
            </a:r>
            <a:r>
              <a:rPr lang="sv-SE" dirty="0"/>
              <a:t>återhämtning och tillväxt under </a:t>
            </a:r>
            <a:r>
              <a:rPr lang="sv-SE" dirty="0" smtClean="0"/>
              <a:t>kommande år </a:t>
            </a:r>
            <a:endParaRPr lang="sv-SE" dirty="0" smtClean="0"/>
          </a:p>
          <a:p>
            <a:r>
              <a:rPr lang="sv-SE" b="1" dirty="0" smtClean="0"/>
              <a:t>Sysselsättningstillväxten</a:t>
            </a:r>
            <a:r>
              <a:rPr lang="sv-SE" dirty="0" smtClean="0"/>
              <a:t> har </a:t>
            </a:r>
            <a:r>
              <a:rPr lang="sv-SE" dirty="0"/>
              <a:t>under året fallit </a:t>
            </a:r>
            <a:r>
              <a:rPr lang="sv-SE" dirty="0" smtClean="0"/>
              <a:t>tillbaka</a:t>
            </a:r>
          </a:p>
          <a:p>
            <a:pPr>
              <a:buFontTx/>
              <a:buChar char="-"/>
            </a:pPr>
            <a:r>
              <a:rPr lang="sv-SE" smtClean="0"/>
              <a:t>Både </a:t>
            </a:r>
            <a:r>
              <a:rPr lang="sv-SE" smtClean="0"/>
              <a:t>industri- </a:t>
            </a:r>
            <a:r>
              <a:rPr lang="sv-SE" dirty="0"/>
              <a:t>och tjänsteföretagen anställer i långsammare takt än vid </a:t>
            </a:r>
            <a:r>
              <a:rPr lang="sv-SE"/>
              <a:t>tidigare </a:t>
            </a:r>
            <a:r>
              <a:rPr lang="sv-SE" smtClean="0"/>
              <a:t>mätning</a:t>
            </a:r>
            <a:endParaRPr lang="sv-SE" dirty="0" smtClean="0"/>
          </a:p>
          <a:p>
            <a:r>
              <a:rPr lang="sv-SE" dirty="0" smtClean="0"/>
              <a:t>Tillväxttakten </a:t>
            </a:r>
            <a:r>
              <a:rPr lang="sv-SE" dirty="0"/>
              <a:t>för </a:t>
            </a:r>
            <a:r>
              <a:rPr lang="sv-SE" b="1" dirty="0" smtClean="0"/>
              <a:t>orderingång </a:t>
            </a:r>
            <a:r>
              <a:rPr lang="sv-SE" dirty="0" smtClean="0"/>
              <a:t>har </a:t>
            </a:r>
            <a:r>
              <a:rPr lang="sv-SE" dirty="0"/>
              <a:t>utvecklats positivt 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Nettotal för länet: 35, för riksgenomsnittet: 33</a:t>
            </a:r>
          </a:p>
          <a:p>
            <a:pPr>
              <a:buFontTx/>
              <a:buChar char="-"/>
            </a:pPr>
            <a:r>
              <a:rPr lang="sv-SE" dirty="0" smtClean="0"/>
              <a:t>Förväntas öka under kommande år</a:t>
            </a:r>
          </a:p>
          <a:p>
            <a:r>
              <a:rPr lang="sv-SE" b="1" dirty="0" smtClean="0"/>
              <a:t>Omsättningstillväxten</a:t>
            </a:r>
            <a:r>
              <a:rPr lang="sv-SE" dirty="0" smtClean="0"/>
              <a:t> har fallit tillbaka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28, för riksgenomsnittet: 33</a:t>
            </a:r>
          </a:p>
          <a:p>
            <a:pPr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är dock </a:t>
            </a:r>
            <a:r>
              <a:rPr lang="sv-SE" dirty="0" smtClean="0"/>
              <a:t>optimistiska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b="1" dirty="0"/>
              <a:t>Tillväxten av lönsamheten </a:t>
            </a:r>
            <a:r>
              <a:rPr lang="sv-SE" dirty="0"/>
              <a:t>fortsätter att </a:t>
            </a:r>
            <a:r>
              <a:rPr lang="sv-SE" dirty="0" smtClean="0"/>
              <a:t>förbättras</a:t>
            </a:r>
          </a:p>
          <a:p>
            <a:pPr>
              <a:buFontTx/>
              <a:buChar char="-"/>
            </a:pPr>
            <a:r>
              <a:rPr lang="sv-SE" dirty="0" smtClean="0"/>
              <a:t>Både </a:t>
            </a:r>
            <a:r>
              <a:rPr lang="sv-SE" dirty="0"/>
              <a:t>industri- och tjänstesektorn har ökat från föregående </a:t>
            </a:r>
            <a:r>
              <a:rPr lang="sv-SE" dirty="0" smtClean="0"/>
              <a:t>år</a:t>
            </a:r>
            <a:endParaRPr lang="sv-SE" dirty="0"/>
          </a:p>
          <a:p>
            <a:pPr>
              <a:buFontTx/>
              <a:buChar char="-"/>
            </a:pPr>
            <a:r>
              <a:rPr lang="sv-SE" dirty="0" smtClean="0"/>
              <a:t>Optimistiska förväntningar inför kommande år</a:t>
            </a:r>
          </a:p>
          <a:p>
            <a:r>
              <a:rPr lang="sv-SE" dirty="0"/>
              <a:t>66 %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/>
              <a:t>T</a:t>
            </a:r>
            <a:r>
              <a:rPr lang="sv-SE" smtClean="0"/>
              <a:t>uff </a:t>
            </a:r>
            <a:r>
              <a:rPr lang="sv-SE" dirty="0"/>
              <a:t>konkurrens </a:t>
            </a:r>
          </a:p>
          <a:p>
            <a:r>
              <a:rPr lang="sv-SE" dirty="0"/>
              <a:t>Den 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pPr>
              <a:buFontTx/>
              <a:buChar char="-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224787"/>
              </p:ext>
            </p:extLst>
          </p:nvPr>
        </p:nvGraphicFramePr>
        <p:xfrm>
          <a:off x="705490" y="1268016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8230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40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6895</TotalTime>
  <Words>451</Words>
  <Application>Microsoft Office PowerPoint</Application>
  <PresentationFormat>Bildspel på skärmen (16:9)</PresentationFormat>
  <Paragraphs>76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40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476</cp:revision>
  <cp:lastPrinted>2015-11-05T08:54:09Z</cp:lastPrinted>
  <dcterms:created xsi:type="dcterms:W3CDTF">2010-04-12T23:12:02Z</dcterms:created>
  <dcterms:modified xsi:type="dcterms:W3CDTF">2016-09-06T09:02:14Z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