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6"/>
  </p:notesMasterIdLst>
  <p:handoutMasterIdLst>
    <p:handoutMasterId r:id="rId37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41" r:id="rId26"/>
    <p:sldId id="342" r:id="rId27"/>
    <p:sldId id="343" r:id="rId28"/>
    <p:sldId id="344" r:id="rId29"/>
    <p:sldId id="345" r:id="rId30"/>
    <p:sldId id="346" r:id="rId31"/>
    <p:sldId id="321" r:id="rId32"/>
    <p:sldId id="332" r:id="rId33"/>
    <p:sldId id="333" r:id="rId34"/>
    <p:sldId id="306" r:id="rId3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78" y="75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län'!$D$668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län'!$E$667:$AD$667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län'!$E$668:$AD$668</c:f>
              <c:numCache>
                <c:formatCode>#,##0</c:formatCode>
                <c:ptCount val="26"/>
                <c:pt idx="0">
                  <c:v>0</c:v>
                </c:pt>
                <c:pt idx="1">
                  <c:v>-3603.0000000000291</c:v>
                </c:pt>
                <c:pt idx="2">
                  <c:v>-2508.9999999999854</c:v>
                </c:pt>
                <c:pt idx="3">
                  <c:v>-542</c:v>
                </c:pt>
                <c:pt idx="4">
                  <c:v>3709.0000000000291</c:v>
                </c:pt>
                <c:pt idx="5">
                  <c:v>8186.9999999999418</c:v>
                </c:pt>
                <c:pt idx="6">
                  <c:v>12297.000000000015</c:v>
                </c:pt>
                <c:pt idx="7">
                  <c:v>21404</c:v>
                </c:pt>
                <c:pt idx="8">
                  <c:v>24659.999999999985</c:v>
                </c:pt>
                <c:pt idx="9">
                  <c:v>24568</c:v>
                </c:pt>
                <c:pt idx="10">
                  <c:v>29064</c:v>
                </c:pt>
                <c:pt idx="11">
                  <c:v>31170.999999999985</c:v>
                </c:pt>
                <c:pt idx="12">
                  <c:v>32643</c:v>
                </c:pt>
                <c:pt idx="13">
                  <c:v>33761.999999999942</c:v>
                </c:pt>
                <c:pt idx="14">
                  <c:v>36735.999999999985</c:v>
                </c:pt>
                <c:pt idx="15">
                  <c:v>39933.999999999971</c:v>
                </c:pt>
                <c:pt idx="16">
                  <c:v>44231</c:v>
                </c:pt>
                <c:pt idx="17">
                  <c:v>49044.000000000029</c:v>
                </c:pt>
                <c:pt idx="18">
                  <c:v>53413.000000000029</c:v>
                </c:pt>
                <c:pt idx="19">
                  <c:v>55695.000000000146</c:v>
                </c:pt>
                <c:pt idx="20">
                  <c:v>55972.999999999942</c:v>
                </c:pt>
                <c:pt idx="21">
                  <c:v>69704.999999999913</c:v>
                </c:pt>
                <c:pt idx="22">
                  <c:v>72116.999999999942</c:v>
                </c:pt>
                <c:pt idx="23">
                  <c:v>72174.999999999942</c:v>
                </c:pt>
                <c:pt idx="24">
                  <c:v>74317.000000000058</c:v>
                </c:pt>
                <c:pt idx="25">
                  <c:v>76542.000000000058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län'!$D$669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län'!$E$667:$AD$667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län'!$E$669:$AD$669</c:f>
              <c:numCache>
                <c:formatCode>#,##0</c:formatCode>
                <c:ptCount val="26"/>
                <c:pt idx="0">
                  <c:v>0</c:v>
                </c:pt>
                <c:pt idx="1">
                  <c:v>102</c:v>
                </c:pt>
                <c:pt idx="2">
                  <c:v>-2677.0000000000073</c:v>
                </c:pt>
                <c:pt idx="3">
                  <c:v>-4718.0000000000146</c:v>
                </c:pt>
                <c:pt idx="4">
                  <c:v>-5030.0000000000073</c:v>
                </c:pt>
                <c:pt idx="5">
                  <c:v>-3030.0000000000073</c:v>
                </c:pt>
                <c:pt idx="6">
                  <c:v>-403.00000000000728</c:v>
                </c:pt>
                <c:pt idx="7">
                  <c:v>81</c:v>
                </c:pt>
                <c:pt idx="8">
                  <c:v>879.00000000000728</c:v>
                </c:pt>
                <c:pt idx="9">
                  <c:v>2612.9999999999927</c:v>
                </c:pt>
                <c:pt idx="10">
                  <c:v>6359.9999999999927</c:v>
                </c:pt>
                <c:pt idx="11">
                  <c:v>7647.0000000000073</c:v>
                </c:pt>
                <c:pt idx="12">
                  <c:v>8545</c:v>
                </c:pt>
                <c:pt idx="13">
                  <c:v>8705.9999999999927</c:v>
                </c:pt>
                <c:pt idx="14">
                  <c:v>9356.9999999999927</c:v>
                </c:pt>
                <c:pt idx="15">
                  <c:v>10379.999999999985</c:v>
                </c:pt>
                <c:pt idx="16">
                  <c:v>12522.000000000022</c:v>
                </c:pt>
                <c:pt idx="17">
                  <c:v>15141.000000000015</c:v>
                </c:pt>
                <c:pt idx="18">
                  <c:v>19862.999999999985</c:v>
                </c:pt>
                <c:pt idx="19">
                  <c:v>19073.000000000029</c:v>
                </c:pt>
                <c:pt idx="20">
                  <c:v>17584</c:v>
                </c:pt>
                <c:pt idx="21">
                  <c:v>19320</c:v>
                </c:pt>
                <c:pt idx="22">
                  <c:v>21375.999999999985</c:v>
                </c:pt>
                <c:pt idx="23">
                  <c:v>21592.000000000044</c:v>
                </c:pt>
                <c:pt idx="24">
                  <c:v>21951</c:v>
                </c:pt>
                <c:pt idx="25">
                  <c:v>24681.999999999985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län'!$D$670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län'!$E$667:$AD$667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län'!$E$670:$AD$670</c:f>
              <c:numCache>
                <c:formatCode>#,##0</c:formatCode>
                <c:ptCount val="26"/>
                <c:pt idx="0">
                  <c:v>0</c:v>
                </c:pt>
                <c:pt idx="1">
                  <c:v>1697</c:v>
                </c:pt>
                <c:pt idx="2">
                  <c:v>-2996</c:v>
                </c:pt>
                <c:pt idx="3">
                  <c:v>-5573.0000000000073</c:v>
                </c:pt>
                <c:pt idx="4">
                  <c:v>-7276</c:v>
                </c:pt>
                <c:pt idx="5">
                  <c:v>-4357</c:v>
                </c:pt>
                <c:pt idx="6">
                  <c:v>-2640</c:v>
                </c:pt>
                <c:pt idx="7">
                  <c:v>-2349.0000000000073</c:v>
                </c:pt>
                <c:pt idx="8">
                  <c:v>-707</c:v>
                </c:pt>
                <c:pt idx="9">
                  <c:v>-443</c:v>
                </c:pt>
                <c:pt idx="10">
                  <c:v>895.99999999999272</c:v>
                </c:pt>
                <c:pt idx="11">
                  <c:v>3403.0000000000073</c:v>
                </c:pt>
                <c:pt idx="12">
                  <c:v>4404.0000000000073</c:v>
                </c:pt>
                <c:pt idx="13">
                  <c:v>3400</c:v>
                </c:pt>
                <c:pt idx="14">
                  <c:v>2827</c:v>
                </c:pt>
                <c:pt idx="15">
                  <c:v>2748</c:v>
                </c:pt>
                <c:pt idx="16">
                  <c:v>5662.9999999999854</c:v>
                </c:pt>
                <c:pt idx="17">
                  <c:v>7863.9999999999927</c:v>
                </c:pt>
                <c:pt idx="18">
                  <c:v>9573.9999999999927</c:v>
                </c:pt>
                <c:pt idx="19">
                  <c:v>10759</c:v>
                </c:pt>
                <c:pt idx="20">
                  <c:v>10897.999999999993</c:v>
                </c:pt>
                <c:pt idx="21">
                  <c:v>14332</c:v>
                </c:pt>
                <c:pt idx="22">
                  <c:v>14762</c:v>
                </c:pt>
                <c:pt idx="23">
                  <c:v>16200</c:v>
                </c:pt>
                <c:pt idx="24">
                  <c:v>15324.999999999985</c:v>
                </c:pt>
                <c:pt idx="25">
                  <c:v>15940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län'!$D$671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län'!$E$667:$AD$667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län'!$E$671:$AD$671</c:f>
              <c:numCache>
                <c:formatCode>#,##0</c:formatCode>
                <c:ptCount val="26"/>
                <c:pt idx="0">
                  <c:v>0</c:v>
                </c:pt>
                <c:pt idx="1">
                  <c:v>-4073</c:v>
                </c:pt>
                <c:pt idx="2">
                  <c:v>-14273.999999999985</c:v>
                </c:pt>
                <c:pt idx="3">
                  <c:v>-11739.999999999985</c:v>
                </c:pt>
                <c:pt idx="4">
                  <c:v>-19711</c:v>
                </c:pt>
                <c:pt idx="5">
                  <c:v>-17963</c:v>
                </c:pt>
                <c:pt idx="6">
                  <c:v>-16603.999999999985</c:v>
                </c:pt>
                <c:pt idx="7">
                  <c:v>-13758</c:v>
                </c:pt>
                <c:pt idx="8">
                  <c:v>-12548</c:v>
                </c:pt>
                <c:pt idx="9">
                  <c:v>-10236</c:v>
                </c:pt>
                <c:pt idx="10">
                  <c:v>-6798</c:v>
                </c:pt>
                <c:pt idx="11">
                  <c:v>-5516.0000000000146</c:v>
                </c:pt>
                <c:pt idx="12">
                  <c:v>-9373</c:v>
                </c:pt>
                <c:pt idx="13">
                  <c:v>-3602.9999999999854</c:v>
                </c:pt>
                <c:pt idx="14">
                  <c:v>-3559</c:v>
                </c:pt>
                <c:pt idx="15">
                  <c:v>-2164</c:v>
                </c:pt>
                <c:pt idx="16">
                  <c:v>-2171</c:v>
                </c:pt>
                <c:pt idx="17">
                  <c:v>1888.0000000000146</c:v>
                </c:pt>
                <c:pt idx="18">
                  <c:v>9295</c:v>
                </c:pt>
                <c:pt idx="19">
                  <c:v>14465</c:v>
                </c:pt>
                <c:pt idx="20">
                  <c:v>13865</c:v>
                </c:pt>
                <c:pt idx="21">
                  <c:v>9662.9999999999854</c:v>
                </c:pt>
                <c:pt idx="22">
                  <c:v>13108.000000000015</c:v>
                </c:pt>
                <c:pt idx="23">
                  <c:v>14571</c:v>
                </c:pt>
                <c:pt idx="24">
                  <c:v>14728</c:v>
                </c:pt>
                <c:pt idx="25">
                  <c:v>16694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län'!$D$672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län'!$E$667:$AD$667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län'!$E$672:$AD$672</c:f>
              <c:numCache>
                <c:formatCode>#,##0</c:formatCode>
                <c:ptCount val="26"/>
                <c:pt idx="0">
                  <c:v>0</c:v>
                </c:pt>
                <c:pt idx="1">
                  <c:v>1810.0000000000582</c:v>
                </c:pt>
                <c:pt idx="2">
                  <c:v>13795</c:v>
                </c:pt>
                <c:pt idx="3">
                  <c:v>-1738</c:v>
                </c:pt>
                <c:pt idx="4">
                  <c:v>-9360.9999999999709</c:v>
                </c:pt>
                <c:pt idx="5">
                  <c:v>-20187.999999999971</c:v>
                </c:pt>
                <c:pt idx="6">
                  <c:v>-29958</c:v>
                </c:pt>
                <c:pt idx="7">
                  <c:v>-29751</c:v>
                </c:pt>
                <c:pt idx="8">
                  <c:v>-30923</c:v>
                </c:pt>
                <c:pt idx="9">
                  <c:v>-31107</c:v>
                </c:pt>
                <c:pt idx="10">
                  <c:v>-34115.000000000029</c:v>
                </c:pt>
                <c:pt idx="11">
                  <c:v>-33056</c:v>
                </c:pt>
                <c:pt idx="12">
                  <c:v>-27933</c:v>
                </c:pt>
                <c:pt idx="13">
                  <c:v>-20056</c:v>
                </c:pt>
                <c:pt idx="14">
                  <c:v>-21326.000000000029</c:v>
                </c:pt>
                <c:pt idx="15">
                  <c:v>-19597</c:v>
                </c:pt>
                <c:pt idx="16">
                  <c:v>-18500.000000000029</c:v>
                </c:pt>
                <c:pt idx="17">
                  <c:v>-15899.000000000029</c:v>
                </c:pt>
                <c:pt idx="18">
                  <c:v>-14917</c:v>
                </c:pt>
                <c:pt idx="19">
                  <c:v>-17739.999999999971</c:v>
                </c:pt>
                <c:pt idx="20">
                  <c:v>-16945</c:v>
                </c:pt>
                <c:pt idx="21">
                  <c:v>-12037</c:v>
                </c:pt>
                <c:pt idx="22">
                  <c:v>-10910</c:v>
                </c:pt>
                <c:pt idx="23">
                  <c:v>-11501</c:v>
                </c:pt>
                <c:pt idx="24">
                  <c:v>-10368</c:v>
                </c:pt>
                <c:pt idx="25">
                  <c:v>-8207.9999999999709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78480"/>
        <c:axId val="154078872"/>
      </c:lineChart>
      <c:catAx>
        <c:axId val="15407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8872"/>
        <c:crosses val="autoZero"/>
        <c:auto val="1"/>
        <c:lblAlgn val="ctr"/>
        <c:lblOffset val="100"/>
        <c:tickLblSkip val="5"/>
        <c:noMultiLvlLbl val="0"/>
      </c:catAx>
      <c:valAx>
        <c:axId val="154078872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07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län'!$B$41:$C$41</c:f>
              <c:strCache>
                <c:ptCount val="2"/>
                <c:pt idx="0">
                  <c:v>Skåne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län'!$D$41:$AL$41</c:f>
              <c:numCache>
                <c:formatCode>0</c:formatCode>
                <c:ptCount val="35"/>
                <c:pt idx="0" formatCode="General">
                  <c:v>144</c:v>
                </c:pt>
                <c:pt idx="1">
                  <c:v>143.5</c:v>
                </c:pt>
                <c:pt idx="2" formatCode="General">
                  <c:v>143</c:v>
                </c:pt>
                <c:pt idx="3" formatCode="General">
                  <c:v>62</c:v>
                </c:pt>
                <c:pt idx="4" formatCode="General">
                  <c:v>87</c:v>
                </c:pt>
                <c:pt idx="5" formatCode="General">
                  <c:v>96</c:v>
                </c:pt>
                <c:pt idx="6" formatCode="General">
                  <c:v>49</c:v>
                </c:pt>
                <c:pt idx="7" formatCode="General">
                  <c:v>66</c:v>
                </c:pt>
                <c:pt idx="8" formatCode="General">
                  <c:v>8</c:v>
                </c:pt>
                <c:pt idx="9" formatCode="General">
                  <c:v>91</c:v>
                </c:pt>
                <c:pt idx="10" formatCode="General">
                  <c:v>73</c:v>
                </c:pt>
                <c:pt idx="11" formatCode="General">
                  <c:v>104</c:v>
                </c:pt>
                <c:pt idx="12" formatCode="General">
                  <c:v>77</c:v>
                </c:pt>
                <c:pt idx="13" formatCode="General">
                  <c:v>115</c:v>
                </c:pt>
                <c:pt idx="14" formatCode="General">
                  <c:v>122</c:v>
                </c:pt>
                <c:pt idx="15" formatCode="General">
                  <c:v>133</c:v>
                </c:pt>
                <c:pt idx="16" formatCode="General">
                  <c:v>112</c:v>
                </c:pt>
                <c:pt idx="17" formatCode="General">
                  <c:v>62</c:v>
                </c:pt>
                <c:pt idx="18" formatCode="General">
                  <c:v>27</c:v>
                </c:pt>
                <c:pt idx="19" formatCode="General">
                  <c:v>-42</c:v>
                </c:pt>
                <c:pt idx="20" formatCode="General">
                  <c:v>0</c:v>
                </c:pt>
                <c:pt idx="21" formatCode="General">
                  <c:v>55</c:v>
                </c:pt>
                <c:pt idx="22" formatCode="General">
                  <c:v>91</c:v>
                </c:pt>
                <c:pt idx="23" formatCode="General">
                  <c:v>72</c:v>
                </c:pt>
                <c:pt idx="24" formatCode="General">
                  <c:v>61</c:v>
                </c:pt>
                <c:pt idx="25" formatCode="General">
                  <c:v>27</c:v>
                </c:pt>
                <c:pt idx="26" formatCode="General">
                  <c:v>3</c:v>
                </c:pt>
                <c:pt idx="27" formatCode="General">
                  <c:v>34</c:v>
                </c:pt>
                <c:pt idx="28">
                  <c:v>43.5</c:v>
                </c:pt>
                <c:pt idx="29">
                  <c:v>53</c:v>
                </c:pt>
                <c:pt idx="30">
                  <c:v>62.5</c:v>
                </c:pt>
                <c:pt idx="31">
                  <c:v>72.699999999999989</c:v>
                </c:pt>
                <c:pt idx="32">
                  <c:v>82.899999999999991</c:v>
                </c:pt>
                <c:pt idx="33">
                  <c:v>87.699999999999989</c:v>
                </c:pt>
                <c:pt idx="34">
                  <c:v>92.5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län'!$B$42:$C$42</c:f>
              <c:strCache>
                <c:ptCount val="2"/>
                <c:pt idx="0">
                  <c:v>Skåne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län'!$D$42:$AL$42</c:f>
              <c:numCache>
                <c:formatCode>0</c:formatCode>
                <c:ptCount val="35"/>
                <c:pt idx="0" formatCode="General">
                  <c:v>133</c:v>
                </c:pt>
                <c:pt idx="1">
                  <c:v>128</c:v>
                </c:pt>
                <c:pt idx="2" formatCode="General">
                  <c:v>123</c:v>
                </c:pt>
                <c:pt idx="3" formatCode="General">
                  <c:v>61</c:v>
                </c:pt>
                <c:pt idx="4" formatCode="General">
                  <c:v>89</c:v>
                </c:pt>
                <c:pt idx="5" formatCode="General">
                  <c:v>65</c:v>
                </c:pt>
                <c:pt idx="6" formatCode="General">
                  <c:v>75</c:v>
                </c:pt>
                <c:pt idx="7" formatCode="General">
                  <c:v>60</c:v>
                </c:pt>
                <c:pt idx="8" formatCode="General">
                  <c:v>50</c:v>
                </c:pt>
                <c:pt idx="9" formatCode="General">
                  <c:v>29</c:v>
                </c:pt>
                <c:pt idx="10" formatCode="General">
                  <c:v>59</c:v>
                </c:pt>
                <c:pt idx="11" formatCode="General">
                  <c:v>72</c:v>
                </c:pt>
                <c:pt idx="12" formatCode="General">
                  <c:v>123</c:v>
                </c:pt>
                <c:pt idx="13" formatCode="General">
                  <c:v>126</c:v>
                </c:pt>
                <c:pt idx="14" formatCode="General">
                  <c:v>102</c:v>
                </c:pt>
                <c:pt idx="15" formatCode="General">
                  <c:v>115</c:v>
                </c:pt>
                <c:pt idx="16" formatCode="General">
                  <c:v>106</c:v>
                </c:pt>
                <c:pt idx="17" formatCode="General">
                  <c:v>78</c:v>
                </c:pt>
                <c:pt idx="18" formatCode="General">
                  <c:v>15</c:v>
                </c:pt>
                <c:pt idx="19" formatCode="General">
                  <c:v>-5</c:v>
                </c:pt>
                <c:pt idx="20" formatCode="General">
                  <c:v>40</c:v>
                </c:pt>
                <c:pt idx="21" formatCode="General">
                  <c:v>78</c:v>
                </c:pt>
                <c:pt idx="22" formatCode="General">
                  <c:v>56</c:v>
                </c:pt>
                <c:pt idx="23" formatCode="General">
                  <c:v>53</c:v>
                </c:pt>
                <c:pt idx="24" formatCode="General">
                  <c:v>55</c:v>
                </c:pt>
                <c:pt idx="25" formatCode="General">
                  <c:v>57</c:v>
                </c:pt>
                <c:pt idx="26" formatCode="General">
                  <c:v>40</c:v>
                </c:pt>
                <c:pt idx="27" formatCode="General">
                  <c:v>48</c:v>
                </c:pt>
                <c:pt idx="28">
                  <c:v>51.699999999999996</c:v>
                </c:pt>
                <c:pt idx="29">
                  <c:v>55.399999999999991</c:v>
                </c:pt>
                <c:pt idx="30">
                  <c:v>59.099999999999994</c:v>
                </c:pt>
                <c:pt idx="31">
                  <c:v>72.099999999999994</c:v>
                </c:pt>
                <c:pt idx="32">
                  <c:v>85.1</c:v>
                </c:pt>
                <c:pt idx="33">
                  <c:v>90.8</c:v>
                </c:pt>
                <c:pt idx="34">
                  <c:v>96.5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597624"/>
        <c:axId val="155598016"/>
      </c:lineChart>
      <c:catAx>
        <c:axId val="155597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598016"/>
        <c:crosses val="autoZero"/>
        <c:auto val="1"/>
        <c:lblAlgn val="ctr"/>
        <c:lblOffset val="100"/>
        <c:tickLblSkip val="2"/>
        <c:noMultiLvlLbl val="0"/>
      </c:catAx>
      <c:valAx>
        <c:axId val="155598016"/>
        <c:scaling>
          <c:orientation val="minMax"/>
          <c:max val="160"/>
          <c:min val="-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5976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599192"/>
        <c:axId val="155598800"/>
      </c:barChart>
      <c:catAx>
        <c:axId val="15559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598800"/>
        <c:crosses val="autoZero"/>
        <c:auto val="1"/>
        <c:lblAlgn val="ctr"/>
        <c:lblOffset val="100"/>
        <c:noMultiLvlLbl val="0"/>
      </c:catAx>
      <c:valAx>
        <c:axId val="1555988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559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0843336"/>
        <c:axId val="270843728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43336"/>
        <c:axId val="270843728"/>
      </c:lineChart>
      <c:catAx>
        <c:axId val="27084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270843728"/>
        <c:crosses val="autoZero"/>
        <c:auto val="1"/>
        <c:lblAlgn val="ctr"/>
        <c:lblOffset val="100"/>
        <c:noMultiLvlLbl val="0"/>
      </c:catAx>
      <c:valAx>
        <c:axId val="270843728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270843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län'!$B$41:$C$41</c:f>
              <c:strCache>
                <c:ptCount val="2"/>
                <c:pt idx="0">
                  <c:v>Skåne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län'!$D$41:$AL$41</c:f>
              <c:numCache>
                <c:formatCode>0</c:formatCode>
                <c:ptCount val="35"/>
                <c:pt idx="0" formatCode="General">
                  <c:v>27</c:v>
                </c:pt>
                <c:pt idx="1">
                  <c:v>26.5</c:v>
                </c:pt>
                <c:pt idx="2" formatCode="General">
                  <c:v>26</c:v>
                </c:pt>
                <c:pt idx="3" formatCode="General">
                  <c:v>18</c:v>
                </c:pt>
                <c:pt idx="4" formatCode="General">
                  <c:v>25</c:v>
                </c:pt>
                <c:pt idx="5" formatCode="General">
                  <c:v>14</c:v>
                </c:pt>
                <c:pt idx="6" formatCode="General">
                  <c:v>3</c:v>
                </c:pt>
                <c:pt idx="7" formatCode="General">
                  <c:v>14</c:v>
                </c:pt>
                <c:pt idx="8" formatCode="General">
                  <c:v>-25</c:v>
                </c:pt>
                <c:pt idx="9" formatCode="General">
                  <c:v>6</c:v>
                </c:pt>
                <c:pt idx="10" formatCode="General">
                  <c:v>10</c:v>
                </c:pt>
                <c:pt idx="11" formatCode="General">
                  <c:v>21</c:v>
                </c:pt>
                <c:pt idx="12" formatCode="General">
                  <c:v>18</c:v>
                </c:pt>
                <c:pt idx="13" formatCode="General">
                  <c:v>22</c:v>
                </c:pt>
                <c:pt idx="14" formatCode="General">
                  <c:v>33</c:v>
                </c:pt>
                <c:pt idx="15" formatCode="General">
                  <c:v>33</c:v>
                </c:pt>
                <c:pt idx="16" formatCode="General">
                  <c:v>30</c:v>
                </c:pt>
                <c:pt idx="17" formatCode="General">
                  <c:v>18</c:v>
                </c:pt>
                <c:pt idx="18" formatCode="General">
                  <c:v>-4</c:v>
                </c:pt>
                <c:pt idx="19" formatCode="General">
                  <c:v>-23</c:v>
                </c:pt>
                <c:pt idx="20" formatCode="General">
                  <c:v>-4</c:v>
                </c:pt>
                <c:pt idx="21" formatCode="General">
                  <c:v>10</c:v>
                </c:pt>
                <c:pt idx="22" formatCode="General">
                  <c:v>25</c:v>
                </c:pt>
                <c:pt idx="23" formatCode="General">
                  <c:v>11</c:v>
                </c:pt>
                <c:pt idx="24" formatCode="General">
                  <c:v>22</c:v>
                </c:pt>
                <c:pt idx="25" formatCode="General">
                  <c:v>1</c:v>
                </c:pt>
                <c:pt idx="26" formatCode="General">
                  <c:v>-9</c:v>
                </c:pt>
                <c:pt idx="27" formatCode="General">
                  <c:v>11</c:v>
                </c:pt>
                <c:pt idx="28">
                  <c:v>12.533333333333331</c:v>
                </c:pt>
                <c:pt idx="29">
                  <c:v>14.066666666666665</c:v>
                </c:pt>
                <c:pt idx="30">
                  <c:v>15.599999999999998</c:v>
                </c:pt>
                <c:pt idx="31">
                  <c:v>22</c:v>
                </c:pt>
                <c:pt idx="32">
                  <c:v>28.4</c:v>
                </c:pt>
                <c:pt idx="33">
                  <c:v>27.5</c:v>
                </c:pt>
                <c:pt idx="34">
                  <c:v>26.6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län'!$B$42:$C$42</c:f>
              <c:strCache>
                <c:ptCount val="2"/>
                <c:pt idx="0">
                  <c:v>Skåne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län'!$D$42:$AL$42</c:f>
              <c:numCache>
                <c:formatCode>0</c:formatCode>
                <c:ptCount val="35"/>
                <c:pt idx="0" formatCode="General">
                  <c:v>21</c:v>
                </c:pt>
                <c:pt idx="1">
                  <c:v>16.5</c:v>
                </c:pt>
                <c:pt idx="2" formatCode="General">
                  <c:v>12</c:v>
                </c:pt>
                <c:pt idx="3" formatCode="General">
                  <c:v>7</c:v>
                </c:pt>
                <c:pt idx="4" formatCode="General">
                  <c:v>8</c:v>
                </c:pt>
                <c:pt idx="5" formatCode="General">
                  <c:v>-4</c:v>
                </c:pt>
                <c:pt idx="6" formatCode="General">
                  <c:v>12</c:v>
                </c:pt>
                <c:pt idx="7" formatCode="General">
                  <c:v>2</c:v>
                </c:pt>
                <c:pt idx="8" formatCode="General">
                  <c:v>0</c:v>
                </c:pt>
                <c:pt idx="9" formatCode="General">
                  <c:v>-4</c:v>
                </c:pt>
                <c:pt idx="10" formatCode="General">
                  <c:v>-12</c:v>
                </c:pt>
                <c:pt idx="11" formatCode="General">
                  <c:v>7</c:v>
                </c:pt>
                <c:pt idx="12" formatCode="General">
                  <c:v>13</c:v>
                </c:pt>
                <c:pt idx="13" formatCode="General">
                  <c:v>35</c:v>
                </c:pt>
                <c:pt idx="14" formatCode="General">
                  <c:v>28</c:v>
                </c:pt>
                <c:pt idx="15" formatCode="General">
                  <c:v>30</c:v>
                </c:pt>
                <c:pt idx="16" formatCode="General">
                  <c:v>19</c:v>
                </c:pt>
                <c:pt idx="17" formatCode="General">
                  <c:v>14</c:v>
                </c:pt>
                <c:pt idx="18" formatCode="General">
                  <c:v>-6</c:v>
                </c:pt>
                <c:pt idx="19" formatCode="General">
                  <c:v>-12</c:v>
                </c:pt>
                <c:pt idx="20" formatCode="General">
                  <c:v>2</c:v>
                </c:pt>
                <c:pt idx="21" formatCode="General">
                  <c:v>9</c:v>
                </c:pt>
                <c:pt idx="22" formatCode="General">
                  <c:v>25</c:v>
                </c:pt>
                <c:pt idx="23" formatCode="General">
                  <c:v>5</c:v>
                </c:pt>
                <c:pt idx="24" formatCode="General">
                  <c:v>4</c:v>
                </c:pt>
                <c:pt idx="25" formatCode="General">
                  <c:v>16</c:v>
                </c:pt>
                <c:pt idx="26" formatCode="General">
                  <c:v>5</c:v>
                </c:pt>
                <c:pt idx="27" formatCode="General">
                  <c:v>14</c:v>
                </c:pt>
                <c:pt idx="28">
                  <c:v>13.933333333333332</c:v>
                </c:pt>
                <c:pt idx="29">
                  <c:v>13.866666666666665</c:v>
                </c:pt>
                <c:pt idx="30">
                  <c:v>13.8</c:v>
                </c:pt>
                <c:pt idx="31">
                  <c:v>16.149999999999999</c:v>
                </c:pt>
                <c:pt idx="32">
                  <c:v>18.5</c:v>
                </c:pt>
                <c:pt idx="33">
                  <c:v>22.700000000000003</c:v>
                </c:pt>
                <c:pt idx="34">
                  <c:v>26.900000000000002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844512"/>
        <c:axId val="270844904"/>
      </c:lineChart>
      <c:catAx>
        <c:axId val="27084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0844904"/>
        <c:crosses val="autoZero"/>
        <c:auto val="1"/>
        <c:lblAlgn val="ctr"/>
        <c:lblOffset val="100"/>
        <c:tickLblSkip val="2"/>
        <c:noMultiLvlLbl val="0"/>
      </c:catAx>
      <c:valAx>
        <c:axId val="27084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084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Sektorer'!$B$41:$C$41</c:f>
              <c:strCache>
                <c:ptCount val="2"/>
                <c:pt idx="0">
                  <c:v>Skåne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Sektorer'!$D$40:$AJ$40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Sektorer'!$D$41:$AJ$41</c:f>
              <c:numCache>
                <c:formatCode>0%</c:formatCode>
                <c:ptCount val="33"/>
                <c:pt idx="0">
                  <c:v>0.75</c:v>
                </c:pt>
                <c:pt idx="1">
                  <c:v>0.73499999999999999</c:v>
                </c:pt>
                <c:pt idx="2">
                  <c:v>0.72</c:v>
                </c:pt>
                <c:pt idx="3">
                  <c:v>0.64</c:v>
                </c:pt>
                <c:pt idx="4">
                  <c:v>0.66</c:v>
                </c:pt>
                <c:pt idx="5">
                  <c:v>0.56000000000000005</c:v>
                </c:pt>
                <c:pt idx="6">
                  <c:v>0.61</c:v>
                </c:pt>
                <c:pt idx="7">
                  <c:v>0.55000000000000004</c:v>
                </c:pt>
                <c:pt idx="8">
                  <c:v>0.48</c:v>
                </c:pt>
                <c:pt idx="9">
                  <c:v>0.55000000000000004</c:v>
                </c:pt>
                <c:pt idx="10">
                  <c:v>0.63</c:v>
                </c:pt>
                <c:pt idx="11">
                  <c:v>0.57999999999999996</c:v>
                </c:pt>
                <c:pt idx="12">
                  <c:v>0.67</c:v>
                </c:pt>
                <c:pt idx="13">
                  <c:v>0.72</c:v>
                </c:pt>
                <c:pt idx="14">
                  <c:v>0.72</c:v>
                </c:pt>
                <c:pt idx="15">
                  <c:v>0.68</c:v>
                </c:pt>
                <c:pt idx="16">
                  <c:v>0.75</c:v>
                </c:pt>
                <c:pt idx="17">
                  <c:v>0.57000000000000006</c:v>
                </c:pt>
                <c:pt idx="18">
                  <c:v>0.68</c:v>
                </c:pt>
                <c:pt idx="19">
                  <c:v>0.65</c:v>
                </c:pt>
                <c:pt idx="20">
                  <c:v>0.79</c:v>
                </c:pt>
                <c:pt idx="21">
                  <c:v>0.81</c:v>
                </c:pt>
                <c:pt idx="22">
                  <c:v>0.67</c:v>
                </c:pt>
                <c:pt idx="23">
                  <c:v>0.66</c:v>
                </c:pt>
                <c:pt idx="24">
                  <c:v>0.64</c:v>
                </c:pt>
                <c:pt idx="25">
                  <c:v>0.67</c:v>
                </c:pt>
                <c:pt idx="26">
                  <c:v>0.5</c:v>
                </c:pt>
                <c:pt idx="27">
                  <c:v>0.64</c:v>
                </c:pt>
                <c:pt idx="28">
                  <c:v>0.65866666666666662</c:v>
                </c:pt>
                <c:pt idx="29">
                  <c:v>0.67733333333333334</c:v>
                </c:pt>
                <c:pt idx="30">
                  <c:v>0.69599999999999995</c:v>
                </c:pt>
                <c:pt idx="31">
                  <c:v>0.72849999999999993</c:v>
                </c:pt>
                <c:pt idx="32">
                  <c:v>0.76100000000000001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Sektorer'!$B$42:$C$42</c:f>
              <c:strCache>
                <c:ptCount val="2"/>
                <c:pt idx="0">
                  <c:v>Skåne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Sektorer'!$D$40:$AJ$40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Sektorer'!$D$42:$AJ$42</c:f>
              <c:numCache>
                <c:formatCode>0%</c:formatCode>
                <c:ptCount val="33"/>
                <c:pt idx="0">
                  <c:v>0.63</c:v>
                </c:pt>
                <c:pt idx="1">
                  <c:v>0.64</c:v>
                </c:pt>
                <c:pt idx="2">
                  <c:v>0.65</c:v>
                </c:pt>
                <c:pt idx="3">
                  <c:v>0.5</c:v>
                </c:pt>
                <c:pt idx="4">
                  <c:v>0.53</c:v>
                </c:pt>
                <c:pt idx="5">
                  <c:v>0.54</c:v>
                </c:pt>
                <c:pt idx="6">
                  <c:v>0.54</c:v>
                </c:pt>
                <c:pt idx="7">
                  <c:v>0.48</c:v>
                </c:pt>
                <c:pt idx="8">
                  <c:v>0.52</c:v>
                </c:pt>
                <c:pt idx="9">
                  <c:v>0.48</c:v>
                </c:pt>
                <c:pt idx="10">
                  <c:v>0.55000000000000004</c:v>
                </c:pt>
                <c:pt idx="11">
                  <c:v>0.51</c:v>
                </c:pt>
                <c:pt idx="12">
                  <c:v>0.66</c:v>
                </c:pt>
                <c:pt idx="13">
                  <c:v>0.68</c:v>
                </c:pt>
                <c:pt idx="14">
                  <c:v>0.75</c:v>
                </c:pt>
                <c:pt idx="15">
                  <c:v>0.76</c:v>
                </c:pt>
                <c:pt idx="16">
                  <c:v>0.66</c:v>
                </c:pt>
                <c:pt idx="17">
                  <c:v>0.57999999999999996</c:v>
                </c:pt>
                <c:pt idx="18">
                  <c:v>0.55000000000000004</c:v>
                </c:pt>
                <c:pt idx="19">
                  <c:v>0.66</c:v>
                </c:pt>
                <c:pt idx="20">
                  <c:v>0.69</c:v>
                </c:pt>
                <c:pt idx="21">
                  <c:v>0.74</c:v>
                </c:pt>
                <c:pt idx="22">
                  <c:v>0.69</c:v>
                </c:pt>
                <c:pt idx="23">
                  <c:v>0.6</c:v>
                </c:pt>
                <c:pt idx="24">
                  <c:v>0.57999999999999996</c:v>
                </c:pt>
                <c:pt idx="25">
                  <c:v>0.64</c:v>
                </c:pt>
                <c:pt idx="26">
                  <c:v>0.56000000000000005</c:v>
                </c:pt>
                <c:pt idx="27">
                  <c:v>0.62</c:v>
                </c:pt>
                <c:pt idx="28">
                  <c:v>0.61533333333333329</c:v>
                </c:pt>
                <c:pt idx="29">
                  <c:v>0.61066666666666669</c:v>
                </c:pt>
                <c:pt idx="30">
                  <c:v>0.60599999999999998</c:v>
                </c:pt>
                <c:pt idx="31">
                  <c:v>0.64100000000000001</c:v>
                </c:pt>
                <c:pt idx="32">
                  <c:v>0.67600000000000005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626808"/>
        <c:axId val="104626416"/>
      </c:lineChart>
      <c:catAx>
        <c:axId val="104626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4626416"/>
        <c:crosses val="autoZero"/>
        <c:auto val="1"/>
        <c:lblAlgn val="ctr"/>
        <c:lblOffset val="100"/>
        <c:tickLblSkip val="2"/>
        <c:noMultiLvlLbl val="0"/>
      </c:catAx>
      <c:valAx>
        <c:axId val="10462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462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0846080"/>
        <c:axId val="270846472"/>
      </c:barChart>
      <c:catAx>
        <c:axId val="2708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0846472"/>
        <c:crosses val="autoZero"/>
        <c:auto val="1"/>
        <c:lblAlgn val="ctr"/>
        <c:lblOffset val="100"/>
        <c:noMultiLvlLbl val="0"/>
      </c:catAx>
      <c:valAx>
        <c:axId val="270846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84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'!$M$29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'!$M$30:$M$40</c:f>
              <c:numCache>
                <c:formatCode>0%</c:formatCode>
                <c:ptCount val="11"/>
                <c:pt idx="0">
                  <c:v>0.17100000000000001</c:v>
                </c:pt>
                <c:pt idx="1">
                  <c:v>0.16900000000000001</c:v>
                </c:pt>
                <c:pt idx="2">
                  <c:v>0.17199999999999999</c:v>
                </c:pt>
                <c:pt idx="3">
                  <c:v>0.13</c:v>
                </c:pt>
                <c:pt idx="4">
                  <c:v>0.11899999999999999</c:v>
                </c:pt>
                <c:pt idx="5">
                  <c:v>2.7E-2</c:v>
                </c:pt>
                <c:pt idx="6">
                  <c:v>6.6000000000000003E-2</c:v>
                </c:pt>
                <c:pt idx="7">
                  <c:v>2.1999999999999999E-2</c:v>
                </c:pt>
                <c:pt idx="8">
                  <c:v>5.7000000000000002E-2</c:v>
                </c:pt>
                <c:pt idx="9">
                  <c:v>4.1000000000000002E-2</c:v>
                </c:pt>
                <c:pt idx="10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363768"/>
        <c:axId val="156364160"/>
      </c:barChart>
      <c:catAx>
        <c:axId val="156363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64160"/>
        <c:crosses val="autoZero"/>
        <c:auto val="1"/>
        <c:lblAlgn val="ctr"/>
        <c:lblOffset val="100"/>
        <c:noMultiLvlLbl val="0"/>
      </c:catAx>
      <c:valAx>
        <c:axId val="1563641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36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'!$M$81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'!$M$82:$M$89</c:f>
              <c:numCache>
                <c:formatCode>0%</c:formatCode>
                <c:ptCount val="8"/>
                <c:pt idx="0">
                  <c:v>0.40400000000000003</c:v>
                </c:pt>
                <c:pt idx="1">
                  <c:v>0.09</c:v>
                </c:pt>
                <c:pt idx="2">
                  <c:v>0.11600000000000001</c:v>
                </c:pt>
                <c:pt idx="3">
                  <c:v>0.13600000000000001</c:v>
                </c:pt>
                <c:pt idx="4">
                  <c:v>7.1999999999999995E-2</c:v>
                </c:pt>
                <c:pt idx="5">
                  <c:v>9.6000000000000002E-2</c:v>
                </c:pt>
                <c:pt idx="6">
                  <c:v>6.4000000000000001E-2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364944"/>
        <c:axId val="156365336"/>
      </c:barChart>
      <c:catAx>
        <c:axId val="15636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65336"/>
        <c:crosses val="autoZero"/>
        <c:auto val="1"/>
        <c:lblAlgn val="ctr"/>
        <c:lblOffset val="100"/>
        <c:noMultiLvlLbl val="0"/>
      </c:catAx>
      <c:valAx>
        <c:axId val="156365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36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'!$M$112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'!$M$113:$M$119</c:f>
              <c:numCache>
                <c:formatCode>0%</c:formatCode>
                <c:ptCount val="7"/>
                <c:pt idx="0">
                  <c:v>0.36599999999999999</c:v>
                </c:pt>
                <c:pt idx="1">
                  <c:v>0.24099999999999999</c:v>
                </c:pt>
                <c:pt idx="2">
                  <c:v>0.13400000000000001</c:v>
                </c:pt>
                <c:pt idx="3">
                  <c:v>2.5999999999999999E-2</c:v>
                </c:pt>
                <c:pt idx="4">
                  <c:v>0.17199999999999999</c:v>
                </c:pt>
                <c:pt idx="5">
                  <c:v>3.5999999999999997E-2</c:v>
                </c:pt>
                <c:pt idx="6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366120"/>
        <c:axId val="156366512"/>
      </c:barChart>
      <c:catAx>
        <c:axId val="156366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66512"/>
        <c:crosses val="autoZero"/>
        <c:auto val="1"/>
        <c:lblAlgn val="ctr"/>
        <c:lblOffset val="100"/>
        <c:noMultiLvlLbl val="0"/>
      </c:catAx>
      <c:valAx>
        <c:axId val="1563665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36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SKÅNE!$B$12</c:f>
              <c:strCache>
                <c:ptCount val="1"/>
                <c:pt idx="0">
                  <c:v>Sydväst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SKÅNE!$C$11:$U$11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SKÅNE!$C$12:$U$12</c:f>
              <c:numCache>
                <c:formatCode>General</c:formatCode>
                <c:ptCount val="19"/>
                <c:pt idx="0">
                  <c:v>20</c:v>
                </c:pt>
                <c:pt idx="1">
                  <c:v>12</c:v>
                </c:pt>
                <c:pt idx="2">
                  <c:v>7</c:v>
                </c:pt>
                <c:pt idx="3">
                  <c:v>-6</c:v>
                </c:pt>
                <c:pt idx="4">
                  <c:v>2</c:v>
                </c:pt>
                <c:pt idx="5">
                  <c:v>11</c:v>
                </c:pt>
                <c:pt idx="6">
                  <c:v>17</c:v>
                </c:pt>
                <c:pt idx="7">
                  <c:v>16</c:v>
                </c:pt>
                <c:pt idx="8">
                  <c:v>3</c:v>
                </c:pt>
                <c:pt idx="9">
                  <c:v>9</c:v>
                </c:pt>
                <c:pt idx="10">
                  <c:v>1</c:v>
                </c:pt>
                <c:pt idx="11">
                  <c:v>5</c:v>
                </c:pt>
                <c:pt idx="12" formatCode="0">
                  <c:v>6.0666666666666664</c:v>
                </c:pt>
                <c:pt idx="13" formatCode="0">
                  <c:v>7.1333333333333329</c:v>
                </c:pt>
                <c:pt idx="14" formatCode="0">
                  <c:v>8.1999999999999993</c:v>
                </c:pt>
                <c:pt idx="15" formatCode="0">
                  <c:v>14.35</c:v>
                </c:pt>
                <c:pt idx="16" formatCode="0">
                  <c:v>14.2</c:v>
                </c:pt>
                <c:pt idx="17" formatCode="0">
                  <c:v>20.5</c:v>
                </c:pt>
                <c:pt idx="18" formatCode="0">
                  <c:v>26.8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SKÅNE!$B$13</c:f>
              <c:strCache>
                <c:ptCount val="1"/>
                <c:pt idx="0">
                  <c:v>Nordost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SKÅNE!$C$11:$U$11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SKÅNE!$C$13:$U$13</c:f>
              <c:numCache>
                <c:formatCode>General</c:formatCode>
                <c:ptCount val="19"/>
                <c:pt idx="0">
                  <c:v>13</c:v>
                </c:pt>
                <c:pt idx="1">
                  <c:v>22</c:v>
                </c:pt>
                <c:pt idx="2">
                  <c:v>-1</c:v>
                </c:pt>
                <c:pt idx="3">
                  <c:v>-37</c:v>
                </c:pt>
                <c:pt idx="4">
                  <c:v>-21</c:v>
                </c:pt>
                <c:pt idx="5">
                  <c:v>12</c:v>
                </c:pt>
                <c:pt idx="6">
                  <c:v>9</c:v>
                </c:pt>
                <c:pt idx="7">
                  <c:v>16</c:v>
                </c:pt>
                <c:pt idx="8">
                  <c:v>17</c:v>
                </c:pt>
                <c:pt idx="9">
                  <c:v>7</c:v>
                </c:pt>
                <c:pt idx="10">
                  <c:v>-13</c:v>
                </c:pt>
                <c:pt idx="11">
                  <c:v>-10</c:v>
                </c:pt>
                <c:pt idx="12" formatCode="0">
                  <c:v>-6.1666666666666661</c:v>
                </c:pt>
                <c:pt idx="13" formatCode="0">
                  <c:v>-2.333333333333333</c:v>
                </c:pt>
                <c:pt idx="14" formatCode="0">
                  <c:v>1.5</c:v>
                </c:pt>
                <c:pt idx="15" formatCode="0">
                  <c:v>10.7</c:v>
                </c:pt>
                <c:pt idx="16" formatCode="0">
                  <c:v>18.600000000000001</c:v>
                </c:pt>
                <c:pt idx="17" formatCode="0">
                  <c:v>19.899999999999999</c:v>
                </c:pt>
                <c:pt idx="18" formatCode="0">
                  <c:v>21.2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SKÅNE!$B$14</c:f>
              <c:strCache>
                <c:ptCount val="1"/>
                <c:pt idx="0">
                  <c:v>Nordväst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SKÅNE!$C$11:$U$11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SKÅNE!$C$14:$U$14</c:f>
              <c:numCache>
                <c:formatCode>General</c:formatCode>
                <c:ptCount val="19"/>
                <c:pt idx="0">
                  <c:v>12</c:v>
                </c:pt>
                <c:pt idx="1">
                  <c:v>17</c:v>
                </c:pt>
                <c:pt idx="2">
                  <c:v>-9</c:v>
                </c:pt>
                <c:pt idx="3">
                  <c:v>5</c:v>
                </c:pt>
                <c:pt idx="4">
                  <c:v>0</c:v>
                </c:pt>
                <c:pt idx="5">
                  <c:v>15</c:v>
                </c:pt>
                <c:pt idx="6">
                  <c:v>6</c:v>
                </c:pt>
                <c:pt idx="7">
                  <c:v>20</c:v>
                </c:pt>
                <c:pt idx="8">
                  <c:v>9</c:v>
                </c:pt>
                <c:pt idx="9">
                  <c:v>7</c:v>
                </c:pt>
                <c:pt idx="10">
                  <c:v>10</c:v>
                </c:pt>
                <c:pt idx="11">
                  <c:v>14</c:v>
                </c:pt>
                <c:pt idx="12" formatCode="0">
                  <c:v>10.366666666666665</c:v>
                </c:pt>
                <c:pt idx="13" formatCode="0">
                  <c:v>6.7333333333333334</c:v>
                </c:pt>
                <c:pt idx="14" formatCode="0">
                  <c:v>3.1000000000000014</c:v>
                </c:pt>
                <c:pt idx="15" formatCode="0">
                  <c:v>5.7000000000000011</c:v>
                </c:pt>
                <c:pt idx="16" formatCode="0">
                  <c:v>3.3000000000000003</c:v>
                </c:pt>
                <c:pt idx="17" formatCode="0">
                  <c:v>8.3000000000000007</c:v>
                </c:pt>
                <c:pt idx="18" formatCode="0">
                  <c:v>13.3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SKÅNE!$B$15</c:f>
              <c:strCache>
                <c:ptCount val="1"/>
                <c:pt idx="0">
                  <c:v>Sydost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SKÅNE!$C$11:$U$11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SKÅNE!$C$15:$U$15</c:f>
              <c:numCache>
                <c:formatCode>General</c:formatCode>
                <c:ptCount val="19"/>
                <c:pt idx="0">
                  <c:v>20</c:v>
                </c:pt>
                <c:pt idx="1">
                  <c:v>13</c:v>
                </c:pt>
                <c:pt idx="2">
                  <c:v>-17</c:v>
                </c:pt>
                <c:pt idx="3">
                  <c:v>-5</c:v>
                </c:pt>
                <c:pt idx="4">
                  <c:v>6</c:v>
                </c:pt>
                <c:pt idx="5">
                  <c:v>11</c:v>
                </c:pt>
                <c:pt idx="6">
                  <c:v>6</c:v>
                </c:pt>
                <c:pt idx="7">
                  <c:v>6</c:v>
                </c:pt>
                <c:pt idx="8">
                  <c:v>11</c:v>
                </c:pt>
                <c:pt idx="9">
                  <c:v>17</c:v>
                </c:pt>
                <c:pt idx="10">
                  <c:v>6</c:v>
                </c:pt>
                <c:pt idx="11">
                  <c:v>3</c:v>
                </c:pt>
                <c:pt idx="12" formatCode="0">
                  <c:v>4.9999999999999991</c:v>
                </c:pt>
                <c:pt idx="13" formatCode="0">
                  <c:v>6.9999999999999982</c:v>
                </c:pt>
                <c:pt idx="14" formatCode="0">
                  <c:v>8.9999999999999982</c:v>
                </c:pt>
                <c:pt idx="15" formatCode="0">
                  <c:v>4.7999999999999989</c:v>
                </c:pt>
                <c:pt idx="16" formatCode="0">
                  <c:v>4.7</c:v>
                </c:pt>
                <c:pt idx="17" formatCode="0">
                  <c:v>0.59999999999999987</c:v>
                </c:pt>
                <c:pt idx="18" formatCode="0">
                  <c:v>-3.5000000000000004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433936"/>
        <c:axId val="271434328"/>
      </c:lineChart>
      <c:catAx>
        <c:axId val="27143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434328"/>
        <c:crosses val="autoZero"/>
        <c:auto val="1"/>
        <c:lblAlgn val="ctr"/>
        <c:lblOffset val="100"/>
        <c:tickLblSkip val="2"/>
        <c:noMultiLvlLbl val="0"/>
      </c:catAx>
      <c:valAx>
        <c:axId val="271434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43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Län'!$B$41</c:f>
              <c:strCache>
                <c:ptCount val="1"/>
                <c:pt idx="0">
                  <c:v>Skåne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Län'!$C$40:$AU$40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Län'!$C$41:$AU$41</c:f>
              <c:numCache>
                <c:formatCode>0</c:formatCode>
                <c:ptCount val="45"/>
                <c:pt idx="0" formatCode="General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16.5</c:v>
                </c:pt>
                <c:pt idx="4">
                  <c:v>19</c:v>
                </c:pt>
                <c:pt idx="5">
                  <c:v>23</c:v>
                </c:pt>
                <c:pt idx="6">
                  <c:v>27</c:v>
                </c:pt>
                <c:pt idx="7">
                  <c:v>16.5</c:v>
                </c:pt>
                <c:pt idx="8">
                  <c:v>6</c:v>
                </c:pt>
                <c:pt idx="9">
                  <c:v>9</c:v>
                </c:pt>
                <c:pt idx="10" formatCode="General">
                  <c:v>12</c:v>
                </c:pt>
                <c:pt idx="11" formatCode="General">
                  <c:v>25</c:v>
                </c:pt>
                <c:pt idx="12" formatCode="General">
                  <c:v>21</c:v>
                </c:pt>
                <c:pt idx="13" formatCode="General">
                  <c:v>4</c:v>
                </c:pt>
                <c:pt idx="14" formatCode="General">
                  <c:v>3</c:v>
                </c:pt>
                <c:pt idx="15" formatCode="General">
                  <c:v>2</c:v>
                </c:pt>
                <c:pt idx="16" formatCode="General">
                  <c:v>3</c:v>
                </c:pt>
                <c:pt idx="17" formatCode="General">
                  <c:v>5</c:v>
                </c:pt>
                <c:pt idx="18" formatCode="General">
                  <c:v>-1</c:v>
                </c:pt>
                <c:pt idx="19" formatCode="General">
                  <c:v>-1</c:v>
                </c:pt>
                <c:pt idx="20" formatCode="General">
                  <c:v>4</c:v>
                </c:pt>
                <c:pt idx="21" formatCode="General">
                  <c:v>1</c:v>
                </c:pt>
                <c:pt idx="22" formatCode="General">
                  <c:v>8</c:v>
                </c:pt>
                <c:pt idx="23" formatCode="General">
                  <c:v>14</c:v>
                </c:pt>
                <c:pt idx="24" formatCode="General">
                  <c:v>18</c:v>
                </c:pt>
                <c:pt idx="25" formatCode="General">
                  <c:v>17</c:v>
                </c:pt>
                <c:pt idx="26" formatCode="General">
                  <c:v>17</c:v>
                </c:pt>
                <c:pt idx="27" formatCode="General">
                  <c:v>15</c:v>
                </c:pt>
                <c:pt idx="28" formatCode="General">
                  <c:v>-1</c:v>
                </c:pt>
                <c:pt idx="29" formatCode="General">
                  <c:v>-7</c:v>
                </c:pt>
                <c:pt idx="30" formatCode="General">
                  <c:v>0</c:v>
                </c:pt>
                <c:pt idx="31" formatCode="General">
                  <c:v>12</c:v>
                </c:pt>
                <c:pt idx="32" formatCode="General">
                  <c:v>12</c:v>
                </c:pt>
                <c:pt idx="33" formatCode="General">
                  <c:v>16</c:v>
                </c:pt>
                <c:pt idx="34" formatCode="General">
                  <c:v>7</c:v>
                </c:pt>
                <c:pt idx="35" formatCode="General">
                  <c:v>9</c:v>
                </c:pt>
                <c:pt idx="36" formatCode="General">
                  <c:v>1</c:v>
                </c:pt>
                <c:pt idx="37" formatCode="General">
                  <c:v>5</c:v>
                </c:pt>
                <c:pt idx="38">
                  <c:v>5.2333333333333334</c:v>
                </c:pt>
                <c:pt idx="39">
                  <c:v>5.4666666666666668</c:v>
                </c:pt>
                <c:pt idx="40">
                  <c:v>5.7000000000000011</c:v>
                </c:pt>
                <c:pt idx="41">
                  <c:v>8.7000000000000011</c:v>
                </c:pt>
                <c:pt idx="42">
                  <c:v>11.700000000000001</c:v>
                </c:pt>
                <c:pt idx="43">
                  <c:v>15.7</c:v>
                </c:pt>
                <c:pt idx="44">
                  <c:v>19.7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Län'!$B$42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Län'!$C$40:$AU$40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Län'!$C$42:$AU$42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93608"/>
        <c:axId val="154894000"/>
      </c:lineChart>
      <c:catAx>
        <c:axId val="15489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94000"/>
        <c:crosses val="autoZero"/>
        <c:auto val="1"/>
        <c:lblAlgn val="ctr"/>
        <c:lblOffset val="100"/>
        <c:noMultiLvlLbl val="0"/>
      </c:catAx>
      <c:valAx>
        <c:axId val="15489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9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SKÅNE!$B$12</c:f>
              <c:strCache>
                <c:ptCount val="1"/>
                <c:pt idx="0">
                  <c:v>Sydväst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SKÅNE!$C$11:$U$11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SKÅNE!$C$12:$U$12</c:f>
              <c:numCache>
                <c:formatCode>General</c:formatCode>
                <c:ptCount val="19"/>
                <c:pt idx="0">
                  <c:v>20</c:v>
                </c:pt>
                <c:pt idx="1">
                  <c:v>12</c:v>
                </c:pt>
                <c:pt idx="2">
                  <c:v>7</c:v>
                </c:pt>
                <c:pt idx="3">
                  <c:v>-6</c:v>
                </c:pt>
                <c:pt idx="4">
                  <c:v>2</c:v>
                </c:pt>
                <c:pt idx="5">
                  <c:v>11</c:v>
                </c:pt>
                <c:pt idx="6">
                  <c:v>17</c:v>
                </c:pt>
                <c:pt idx="7">
                  <c:v>16</c:v>
                </c:pt>
                <c:pt idx="8">
                  <c:v>3</c:v>
                </c:pt>
                <c:pt idx="9">
                  <c:v>9</c:v>
                </c:pt>
                <c:pt idx="10">
                  <c:v>1</c:v>
                </c:pt>
                <c:pt idx="11">
                  <c:v>5</c:v>
                </c:pt>
                <c:pt idx="12" formatCode="0">
                  <c:v>6.0666666666666664</c:v>
                </c:pt>
                <c:pt idx="13" formatCode="0">
                  <c:v>7.1333333333333329</c:v>
                </c:pt>
                <c:pt idx="14" formatCode="0">
                  <c:v>8.1999999999999993</c:v>
                </c:pt>
                <c:pt idx="15" formatCode="0">
                  <c:v>14.35</c:v>
                </c:pt>
                <c:pt idx="16" formatCode="0">
                  <c:v>14.2</c:v>
                </c:pt>
                <c:pt idx="17" formatCode="0">
                  <c:v>20.5</c:v>
                </c:pt>
                <c:pt idx="18" formatCode="0">
                  <c:v>26.8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SKÅNE!$B$13</c:f>
              <c:strCache>
                <c:ptCount val="1"/>
                <c:pt idx="0">
                  <c:v>Nordost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SKÅNE!$C$11:$U$11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SKÅNE!$C$13:$U$13</c:f>
              <c:numCache>
                <c:formatCode>General</c:formatCode>
                <c:ptCount val="19"/>
                <c:pt idx="0">
                  <c:v>13</c:v>
                </c:pt>
                <c:pt idx="1">
                  <c:v>22</c:v>
                </c:pt>
                <c:pt idx="2">
                  <c:v>-1</c:v>
                </c:pt>
                <c:pt idx="3">
                  <c:v>-37</c:v>
                </c:pt>
                <c:pt idx="4">
                  <c:v>-21</c:v>
                </c:pt>
                <c:pt idx="5">
                  <c:v>12</c:v>
                </c:pt>
                <c:pt idx="6">
                  <c:v>9</c:v>
                </c:pt>
                <c:pt idx="7">
                  <c:v>16</c:v>
                </c:pt>
                <c:pt idx="8">
                  <c:v>17</c:v>
                </c:pt>
                <c:pt idx="9">
                  <c:v>7</c:v>
                </c:pt>
                <c:pt idx="10">
                  <c:v>-13</c:v>
                </c:pt>
                <c:pt idx="11">
                  <c:v>-10</c:v>
                </c:pt>
                <c:pt idx="12" formatCode="0">
                  <c:v>-6.1666666666666661</c:v>
                </c:pt>
                <c:pt idx="13" formatCode="0">
                  <c:v>-2.333333333333333</c:v>
                </c:pt>
                <c:pt idx="14" formatCode="0">
                  <c:v>1.5</c:v>
                </c:pt>
                <c:pt idx="15" formatCode="0">
                  <c:v>10.7</c:v>
                </c:pt>
                <c:pt idx="16" formatCode="0">
                  <c:v>18.600000000000001</c:v>
                </c:pt>
                <c:pt idx="17" formatCode="0">
                  <c:v>19.899999999999999</c:v>
                </c:pt>
                <c:pt idx="18" formatCode="0">
                  <c:v>21.2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SKÅNE!$B$14</c:f>
              <c:strCache>
                <c:ptCount val="1"/>
                <c:pt idx="0">
                  <c:v>Nordväst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SKÅNE!$C$11:$U$11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SKÅNE!$C$14:$U$14</c:f>
              <c:numCache>
                <c:formatCode>General</c:formatCode>
                <c:ptCount val="19"/>
                <c:pt idx="0">
                  <c:v>12</c:v>
                </c:pt>
                <c:pt idx="1">
                  <c:v>17</c:v>
                </c:pt>
                <c:pt idx="2">
                  <c:v>-9</c:v>
                </c:pt>
                <c:pt idx="3">
                  <c:v>5</c:v>
                </c:pt>
                <c:pt idx="4">
                  <c:v>0</c:v>
                </c:pt>
                <c:pt idx="5">
                  <c:v>15</c:v>
                </c:pt>
                <c:pt idx="6">
                  <c:v>6</c:v>
                </c:pt>
                <c:pt idx="7">
                  <c:v>20</c:v>
                </c:pt>
                <c:pt idx="8">
                  <c:v>9</c:v>
                </c:pt>
                <c:pt idx="9">
                  <c:v>7</c:v>
                </c:pt>
                <c:pt idx="10">
                  <c:v>10</c:v>
                </c:pt>
                <c:pt idx="11">
                  <c:v>14</c:v>
                </c:pt>
                <c:pt idx="12" formatCode="0">
                  <c:v>10.366666666666665</c:v>
                </c:pt>
                <c:pt idx="13" formatCode="0">
                  <c:v>6.7333333333333334</c:v>
                </c:pt>
                <c:pt idx="14" formatCode="0">
                  <c:v>3.1000000000000014</c:v>
                </c:pt>
                <c:pt idx="15" formatCode="0">
                  <c:v>5.7000000000000011</c:v>
                </c:pt>
                <c:pt idx="16" formatCode="0">
                  <c:v>3.3000000000000003</c:v>
                </c:pt>
                <c:pt idx="17" formatCode="0">
                  <c:v>8.3000000000000007</c:v>
                </c:pt>
                <c:pt idx="18" formatCode="0">
                  <c:v>13.3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SKÅNE!$B$15</c:f>
              <c:strCache>
                <c:ptCount val="1"/>
                <c:pt idx="0">
                  <c:v>Sydost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SKÅNE!$C$11:$U$11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SKÅNE!$C$15:$U$15</c:f>
              <c:numCache>
                <c:formatCode>General</c:formatCode>
                <c:ptCount val="19"/>
                <c:pt idx="0">
                  <c:v>20</c:v>
                </c:pt>
                <c:pt idx="1">
                  <c:v>13</c:v>
                </c:pt>
                <c:pt idx="2">
                  <c:v>-17</c:v>
                </c:pt>
                <c:pt idx="3">
                  <c:v>-5</c:v>
                </c:pt>
                <c:pt idx="4">
                  <c:v>6</c:v>
                </c:pt>
                <c:pt idx="5">
                  <c:v>11</c:v>
                </c:pt>
                <c:pt idx="6">
                  <c:v>6</c:v>
                </c:pt>
                <c:pt idx="7">
                  <c:v>6</c:v>
                </c:pt>
                <c:pt idx="8">
                  <c:v>11</c:v>
                </c:pt>
                <c:pt idx="9">
                  <c:v>17</c:v>
                </c:pt>
                <c:pt idx="10">
                  <c:v>6</c:v>
                </c:pt>
                <c:pt idx="11">
                  <c:v>3</c:v>
                </c:pt>
                <c:pt idx="12" formatCode="0">
                  <c:v>4.9999999999999991</c:v>
                </c:pt>
                <c:pt idx="13" formatCode="0">
                  <c:v>6.9999999999999982</c:v>
                </c:pt>
                <c:pt idx="14" formatCode="0">
                  <c:v>8.9999999999999982</c:v>
                </c:pt>
                <c:pt idx="15" formatCode="0">
                  <c:v>4.7999999999999989</c:v>
                </c:pt>
                <c:pt idx="16" formatCode="0">
                  <c:v>4.7</c:v>
                </c:pt>
                <c:pt idx="17" formatCode="0">
                  <c:v>0.59999999999999987</c:v>
                </c:pt>
                <c:pt idx="18" formatCode="0">
                  <c:v>-3.5000000000000004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435112"/>
        <c:axId val="271435504"/>
      </c:lineChart>
      <c:catAx>
        <c:axId val="27143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435504"/>
        <c:crosses val="autoZero"/>
        <c:auto val="1"/>
        <c:lblAlgn val="ctr"/>
        <c:lblOffset val="100"/>
        <c:tickLblSkip val="2"/>
        <c:noMultiLvlLbl val="0"/>
      </c:catAx>
      <c:valAx>
        <c:axId val="27143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43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SKÅNE!$B$19</c:f>
              <c:strCache>
                <c:ptCount val="1"/>
                <c:pt idx="0">
                  <c:v>Sydväst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SKÅNE!$C$18:$U$18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SKÅNE!$C$19:$U$19</c:f>
              <c:numCache>
                <c:formatCode>General</c:formatCode>
                <c:ptCount val="19"/>
                <c:pt idx="0">
                  <c:v>41</c:v>
                </c:pt>
                <c:pt idx="1">
                  <c:v>24</c:v>
                </c:pt>
                <c:pt idx="2">
                  <c:v>19</c:v>
                </c:pt>
                <c:pt idx="3">
                  <c:v>-11</c:v>
                </c:pt>
                <c:pt idx="4">
                  <c:v>18</c:v>
                </c:pt>
                <c:pt idx="5">
                  <c:v>21</c:v>
                </c:pt>
                <c:pt idx="6">
                  <c:v>39</c:v>
                </c:pt>
                <c:pt idx="7">
                  <c:v>38</c:v>
                </c:pt>
                <c:pt idx="8">
                  <c:v>29</c:v>
                </c:pt>
                <c:pt idx="9">
                  <c:v>25</c:v>
                </c:pt>
                <c:pt idx="10">
                  <c:v>11</c:v>
                </c:pt>
                <c:pt idx="11">
                  <c:v>21</c:v>
                </c:pt>
                <c:pt idx="12" formatCode="0">
                  <c:v>22.733333333333334</c:v>
                </c:pt>
                <c:pt idx="13" formatCode="0">
                  <c:v>24.466666666666669</c:v>
                </c:pt>
                <c:pt idx="14" formatCode="0">
                  <c:v>26.200000000000003</c:v>
                </c:pt>
                <c:pt idx="15" formatCode="0">
                  <c:v>37.400000000000006</c:v>
                </c:pt>
                <c:pt idx="16" formatCode="0">
                  <c:v>44.4</c:v>
                </c:pt>
                <c:pt idx="17" formatCode="0">
                  <c:v>48.6</c:v>
                </c:pt>
                <c:pt idx="18" formatCode="0">
                  <c:v>52.800000000000004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SKÅNE!$B$20</c:f>
              <c:strCache>
                <c:ptCount val="1"/>
                <c:pt idx="0">
                  <c:v>Nordost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SKÅNE!$C$18:$U$18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SKÅNE!$C$20:$U$20</c:f>
              <c:numCache>
                <c:formatCode>General</c:formatCode>
                <c:ptCount val="19"/>
                <c:pt idx="0">
                  <c:v>63</c:v>
                </c:pt>
                <c:pt idx="1">
                  <c:v>31</c:v>
                </c:pt>
                <c:pt idx="2">
                  <c:v>12</c:v>
                </c:pt>
                <c:pt idx="3">
                  <c:v>-16</c:v>
                </c:pt>
                <c:pt idx="4">
                  <c:v>8</c:v>
                </c:pt>
                <c:pt idx="5">
                  <c:v>29</c:v>
                </c:pt>
                <c:pt idx="6">
                  <c:v>34</c:v>
                </c:pt>
                <c:pt idx="7">
                  <c:v>25</c:v>
                </c:pt>
                <c:pt idx="8">
                  <c:v>26</c:v>
                </c:pt>
                <c:pt idx="9">
                  <c:v>10</c:v>
                </c:pt>
                <c:pt idx="10">
                  <c:v>-8</c:v>
                </c:pt>
                <c:pt idx="11">
                  <c:v>3</c:v>
                </c:pt>
                <c:pt idx="12" formatCode="0">
                  <c:v>10.7</c:v>
                </c:pt>
                <c:pt idx="13" formatCode="0">
                  <c:v>18.399999999999999</c:v>
                </c:pt>
                <c:pt idx="14" formatCode="0">
                  <c:v>26.1</c:v>
                </c:pt>
                <c:pt idx="15" formatCode="0">
                  <c:v>30.250000000000004</c:v>
                </c:pt>
                <c:pt idx="16" formatCode="0">
                  <c:v>34.9</c:v>
                </c:pt>
                <c:pt idx="17" formatCode="0">
                  <c:v>34.400000000000006</c:v>
                </c:pt>
                <c:pt idx="18" formatCode="0">
                  <c:v>33.900000000000006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SKÅNE!$B$21</c:f>
              <c:strCache>
                <c:ptCount val="1"/>
                <c:pt idx="0">
                  <c:v>Nordväst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SKÅNE!$C$18:$U$18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SKÅNE!$C$21:$U$21</c:f>
              <c:numCache>
                <c:formatCode>General</c:formatCode>
                <c:ptCount val="19"/>
                <c:pt idx="0">
                  <c:v>43</c:v>
                </c:pt>
                <c:pt idx="1">
                  <c:v>36</c:v>
                </c:pt>
                <c:pt idx="2">
                  <c:v>6</c:v>
                </c:pt>
                <c:pt idx="3">
                  <c:v>7</c:v>
                </c:pt>
                <c:pt idx="4">
                  <c:v>16</c:v>
                </c:pt>
                <c:pt idx="5">
                  <c:v>34</c:v>
                </c:pt>
                <c:pt idx="6">
                  <c:v>15</c:v>
                </c:pt>
                <c:pt idx="7">
                  <c:v>15</c:v>
                </c:pt>
                <c:pt idx="8">
                  <c:v>17</c:v>
                </c:pt>
                <c:pt idx="9">
                  <c:v>8</c:v>
                </c:pt>
                <c:pt idx="10">
                  <c:v>13</c:v>
                </c:pt>
                <c:pt idx="11">
                  <c:v>12</c:v>
                </c:pt>
                <c:pt idx="12" formatCode="0">
                  <c:v>17.366666666666667</c:v>
                </c:pt>
                <c:pt idx="13" formatCode="0">
                  <c:v>22.733333333333334</c:v>
                </c:pt>
                <c:pt idx="14" formatCode="0">
                  <c:v>28.1</c:v>
                </c:pt>
                <c:pt idx="15" formatCode="0">
                  <c:v>29.324999999999999</c:v>
                </c:pt>
                <c:pt idx="16" formatCode="0">
                  <c:v>30.9</c:v>
                </c:pt>
                <c:pt idx="17" formatCode="0">
                  <c:v>30.549999999999997</c:v>
                </c:pt>
                <c:pt idx="18" formatCode="0">
                  <c:v>30.2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SKÅNE!$B$22</c:f>
              <c:strCache>
                <c:ptCount val="1"/>
                <c:pt idx="0">
                  <c:v>Sydost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SKÅNE!$C$18:$U$18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SKÅNE!$C$22:$U$22</c:f>
              <c:numCache>
                <c:formatCode>General</c:formatCode>
                <c:ptCount val="19"/>
                <c:pt idx="0">
                  <c:v>60</c:v>
                </c:pt>
                <c:pt idx="1">
                  <c:v>21</c:v>
                </c:pt>
                <c:pt idx="2">
                  <c:v>18</c:v>
                </c:pt>
                <c:pt idx="3">
                  <c:v>13</c:v>
                </c:pt>
                <c:pt idx="4">
                  <c:v>19</c:v>
                </c:pt>
                <c:pt idx="5">
                  <c:v>17</c:v>
                </c:pt>
                <c:pt idx="6">
                  <c:v>30</c:v>
                </c:pt>
                <c:pt idx="7">
                  <c:v>40</c:v>
                </c:pt>
                <c:pt idx="8">
                  <c:v>53</c:v>
                </c:pt>
                <c:pt idx="9">
                  <c:v>28</c:v>
                </c:pt>
                <c:pt idx="10">
                  <c:v>31</c:v>
                </c:pt>
                <c:pt idx="11">
                  <c:v>32</c:v>
                </c:pt>
                <c:pt idx="12" formatCode="0">
                  <c:v>38.299999999999997</c:v>
                </c:pt>
                <c:pt idx="13" formatCode="0">
                  <c:v>44.599999999999987</c:v>
                </c:pt>
                <c:pt idx="14" formatCode="0">
                  <c:v>50.899999999999991</c:v>
                </c:pt>
                <c:pt idx="15" formatCode="0">
                  <c:v>34.149999999999991</c:v>
                </c:pt>
                <c:pt idx="16" formatCode="0">
                  <c:v>15.299999999999999</c:v>
                </c:pt>
                <c:pt idx="17" formatCode="0">
                  <c:v>17.399999999999999</c:v>
                </c:pt>
                <c:pt idx="18" formatCode="0">
                  <c:v>19.5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436288"/>
        <c:axId val="271436680"/>
      </c:lineChart>
      <c:catAx>
        <c:axId val="27143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436680"/>
        <c:crosses val="autoZero"/>
        <c:auto val="1"/>
        <c:lblAlgn val="ctr"/>
        <c:lblOffset val="100"/>
        <c:tickLblSkip val="2"/>
        <c:noMultiLvlLbl val="0"/>
      </c:catAx>
      <c:valAx>
        <c:axId val="27143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43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SKÅNE!$B$26</c:f>
              <c:strCache>
                <c:ptCount val="1"/>
                <c:pt idx="0">
                  <c:v>Sydväst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SKÅNE!$C$25:$U$25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SKÅNE!$C$26:$U$26</c:f>
              <c:numCache>
                <c:formatCode>General</c:formatCode>
                <c:ptCount val="19"/>
                <c:pt idx="0">
                  <c:v>105</c:v>
                </c:pt>
                <c:pt idx="1">
                  <c:v>64</c:v>
                </c:pt>
                <c:pt idx="2">
                  <c:v>34</c:v>
                </c:pt>
                <c:pt idx="3">
                  <c:v>-32</c:v>
                </c:pt>
                <c:pt idx="4">
                  <c:v>20</c:v>
                </c:pt>
                <c:pt idx="5">
                  <c:v>59</c:v>
                </c:pt>
                <c:pt idx="6">
                  <c:v>89</c:v>
                </c:pt>
                <c:pt idx="7">
                  <c:v>77</c:v>
                </c:pt>
                <c:pt idx="8">
                  <c:v>57</c:v>
                </c:pt>
                <c:pt idx="9">
                  <c:v>42</c:v>
                </c:pt>
                <c:pt idx="10">
                  <c:v>35</c:v>
                </c:pt>
                <c:pt idx="11">
                  <c:v>46</c:v>
                </c:pt>
                <c:pt idx="12" formatCode="0">
                  <c:v>51.8</c:v>
                </c:pt>
                <c:pt idx="13" formatCode="0">
                  <c:v>57.599999999999994</c:v>
                </c:pt>
                <c:pt idx="14" formatCode="0">
                  <c:v>63.4</c:v>
                </c:pt>
                <c:pt idx="15" formatCode="0">
                  <c:v>89.924999999999997</c:v>
                </c:pt>
                <c:pt idx="16" formatCode="0">
                  <c:v>105.4</c:v>
                </c:pt>
                <c:pt idx="17" formatCode="0">
                  <c:v>116.45</c:v>
                </c:pt>
                <c:pt idx="18" formatCode="0">
                  <c:v>127.5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SKÅNE!$B$27</c:f>
              <c:strCache>
                <c:ptCount val="1"/>
                <c:pt idx="0">
                  <c:v>Nordost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SKÅNE!$C$25:$U$25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SKÅNE!$C$27:$U$27</c:f>
              <c:numCache>
                <c:formatCode>General</c:formatCode>
                <c:ptCount val="19"/>
                <c:pt idx="0">
                  <c:v>115</c:v>
                </c:pt>
                <c:pt idx="1">
                  <c:v>71</c:v>
                </c:pt>
                <c:pt idx="2">
                  <c:v>-4</c:v>
                </c:pt>
                <c:pt idx="3">
                  <c:v>-50</c:v>
                </c:pt>
                <c:pt idx="4">
                  <c:v>14</c:v>
                </c:pt>
                <c:pt idx="5">
                  <c:v>79</c:v>
                </c:pt>
                <c:pt idx="6">
                  <c:v>76</c:v>
                </c:pt>
                <c:pt idx="7">
                  <c:v>62</c:v>
                </c:pt>
                <c:pt idx="8">
                  <c:v>63</c:v>
                </c:pt>
                <c:pt idx="9">
                  <c:v>35</c:v>
                </c:pt>
                <c:pt idx="10">
                  <c:v>-8</c:v>
                </c:pt>
                <c:pt idx="11">
                  <c:v>11</c:v>
                </c:pt>
                <c:pt idx="12" formatCode="0">
                  <c:v>23.966666666666665</c:v>
                </c:pt>
                <c:pt idx="13" formatCode="0">
                  <c:v>36.93333333333333</c:v>
                </c:pt>
                <c:pt idx="14" formatCode="0">
                  <c:v>49.9</c:v>
                </c:pt>
                <c:pt idx="15" formatCode="0">
                  <c:v>64.475000000000009</c:v>
                </c:pt>
                <c:pt idx="16" formatCode="0">
                  <c:v>82.5</c:v>
                </c:pt>
                <c:pt idx="17" formatCode="0">
                  <c:v>79.050000000000011</c:v>
                </c:pt>
                <c:pt idx="18" formatCode="0">
                  <c:v>75.600000000000009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SKÅNE!$B$28</c:f>
              <c:strCache>
                <c:ptCount val="1"/>
                <c:pt idx="0">
                  <c:v>Nordväst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SKÅNE!$C$25:$U$25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SKÅNE!$C$28:$U$28</c:f>
              <c:numCache>
                <c:formatCode>General</c:formatCode>
                <c:ptCount val="19"/>
                <c:pt idx="0">
                  <c:v>92</c:v>
                </c:pt>
                <c:pt idx="1">
                  <c:v>85</c:v>
                </c:pt>
                <c:pt idx="2">
                  <c:v>7</c:v>
                </c:pt>
                <c:pt idx="3">
                  <c:v>10</c:v>
                </c:pt>
                <c:pt idx="4">
                  <c:v>34</c:v>
                </c:pt>
                <c:pt idx="5">
                  <c:v>95</c:v>
                </c:pt>
                <c:pt idx="6">
                  <c:v>60</c:v>
                </c:pt>
                <c:pt idx="7">
                  <c:v>59</c:v>
                </c:pt>
                <c:pt idx="8">
                  <c:v>41</c:v>
                </c:pt>
                <c:pt idx="9">
                  <c:v>46</c:v>
                </c:pt>
                <c:pt idx="10">
                  <c:v>33</c:v>
                </c:pt>
                <c:pt idx="11">
                  <c:v>46</c:v>
                </c:pt>
                <c:pt idx="12" formatCode="0">
                  <c:v>47.033333333333331</c:v>
                </c:pt>
                <c:pt idx="13" formatCode="0">
                  <c:v>48.066666666666663</c:v>
                </c:pt>
                <c:pt idx="14" formatCode="0">
                  <c:v>49.1</c:v>
                </c:pt>
                <c:pt idx="15" formatCode="0">
                  <c:v>58.899999999999991</c:v>
                </c:pt>
                <c:pt idx="16" formatCode="0">
                  <c:v>62.599999999999994</c:v>
                </c:pt>
                <c:pt idx="17" formatCode="0">
                  <c:v>68.699999999999989</c:v>
                </c:pt>
                <c:pt idx="18" formatCode="0">
                  <c:v>74.8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SKÅNE!$B$29</c:f>
              <c:strCache>
                <c:ptCount val="1"/>
                <c:pt idx="0">
                  <c:v>Sydost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SKÅNE!$C$25:$U$25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SKÅNE!$C$29:$U$29</c:f>
              <c:numCache>
                <c:formatCode>General</c:formatCode>
                <c:ptCount val="19"/>
                <c:pt idx="0">
                  <c:v>164</c:v>
                </c:pt>
                <c:pt idx="1">
                  <c:v>85</c:v>
                </c:pt>
                <c:pt idx="2">
                  <c:v>6</c:v>
                </c:pt>
                <c:pt idx="3">
                  <c:v>24</c:v>
                </c:pt>
                <c:pt idx="4">
                  <c:v>78</c:v>
                </c:pt>
                <c:pt idx="5">
                  <c:v>64</c:v>
                </c:pt>
                <c:pt idx="6">
                  <c:v>49</c:v>
                </c:pt>
                <c:pt idx="7">
                  <c:v>46</c:v>
                </c:pt>
                <c:pt idx="8">
                  <c:v>90</c:v>
                </c:pt>
                <c:pt idx="9">
                  <c:v>52</c:v>
                </c:pt>
                <c:pt idx="10">
                  <c:v>74</c:v>
                </c:pt>
                <c:pt idx="11">
                  <c:v>84</c:v>
                </c:pt>
                <c:pt idx="12" formatCode="0">
                  <c:v>92.1</c:v>
                </c:pt>
                <c:pt idx="13" formatCode="0">
                  <c:v>100.19999999999999</c:v>
                </c:pt>
                <c:pt idx="14" formatCode="0">
                  <c:v>108.3</c:v>
                </c:pt>
                <c:pt idx="15" formatCode="0">
                  <c:v>70.599999999999994</c:v>
                </c:pt>
                <c:pt idx="16" formatCode="0">
                  <c:v>37.1</c:v>
                </c:pt>
                <c:pt idx="17" formatCode="0">
                  <c:v>32.9</c:v>
                </c:pt>
                <c:pt idx="18" formatCode="0">
                  <c:v>28.7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437464"/>
        <c:axId val="271707712"/>
      </c:lineChart>
      <c:catAx>
        <c:axId val="27143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07712"/>
        <c:crosses val="autoZero"/>
        <c:auto val="1"/>
        <c:lblAlgn val="ctr"/>
        <c:lblOffset val="100"/>
        <c:tickLblSkip val="2"/>
        <c:noMultiLvlLbl val="0"/>
      </c:catAx>
      <c:valAx>
        <c:axId val="2717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43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SKÅNE!$B$33</c:f>
              <c:strCache>
                <c:ptCount val="1"/>
                <c:pt idx="0">
                  <c:v>Sydväst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SKÅNE!$C$32:$U$32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SKÅNE!$C$33:$U$33</c:f>
              <c:numCache>
                <c:formatCode>General</c:formatCode>
                <c:ptCount val="19"/>
                <c:pt idx="0">
                  <c:v>25</c:v>
                </c:pt>
                <c:pt idx="1">
                  <c:v>15</c:v>
                </c:pt>
                <c:pt idx="2">
                  <c:v>-10</c:v>
                </c:pt>
                <c:pt idx="3">
                  <c:v>-19</c:v>
                </c:pt>
                <c:pt idx="4">
                  <c:v>-5</c:v>
                </c:pt>
                <c:pt idx="5">
                  <c:v>11</c:v>
                </c:pt>
                <c:pt idx="6">
                  <c:v>40</c:v>
                </c:pt>
                <c:pt idx="7">
                  <c:v>3</c:v>
                </c:pt>
                <c:pt idx="8">
                  <c:v>11</c:v>
                </c:pt>
                <c:pt idx="9">
                  <c:v>20</c:v>
                </c:pt>
                <c:pt idx="10">
                  <c:v>0</c:v>
                </c:pt>
                <c:pt idx="11">
                  <c:v>12</c:v>
                </c:pt>
                <c:pt idx="12" formatCode="0">
                  <c:v>14.333333333333332</c:v>
                </c:pt>
                <c:pt idx="13" formatCode="0">
                  <c:v>16.666666666666664</c:v>
                </c:pt>
                <c:pt idx="14" formatCode="0">
                  <c:v>19</c:v>
                </c:pt>
                <c:pt idx="15" formatCode="0">
                  <c:v>20.399999999999999</c:v>
                </c:pt>
                <c:pt idx="16" formatCode="0">
                  <c:v>17.5</c:v>
                </c:pt>
                <c:pt idx="17" formatCode="0">
                  <c:v>21.8</c:v>
                </c:pt>
                <c:pt idx="18" formatCode="0">
                  <c:v>26.1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SKÅNE!$B$34</c:f>
              <c:strCache>
                <c:ptCount val="1"/>
                <c:pt idx="0">
                  <c:v>Nordost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SKÅNE!$C$32:$U$32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SKÅNE!$C$34:$U$34</c:f>
              <c:numCache>
                <c:formatCode>General</c:formatCode>
                <c:ptCount val="19"/>
                <c:pt idx="0">
                  <c:v>39</c:v>
                </c:pt>
                <c:pt idx="1">
                  <c:v>8</c:v>
                </c:pt>
                <c:pt idx="2">
                  <c:v>-5</c:v>
                </c:pt>
                <c:pt idx="3">
                  <c:v>-23</c:v>
                </c:pt>
                <c:pt idx="4">
                  <c:v>19</c:v>
                </c:pt>
                <c:pt idx="5">
                  <c:v>23</c:v>
                </c:pt>
                <c:pt idx="6">
                  <c:v>20</c:v>
                </c:pt>
                <c:pt idx="7">
                  <c:v>28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  <c:pt idx="11">
                  <c:v>13</c:v>
                </c:pt>
                <c:pt idx="12" formatCode="0">
                  <c:v>11.7</c:v>
                </c:pt>
                <c:pt idx="13" formatCode="0">
                  <c:v>10.400000000000002</c:v>
                </c:pt>
                <c:pt idx="14" formatCode="0">
                  <c:v>9.1000000000000032</c:v>
                </c:pt>
                <c:pt idx="15" formatCode="0">
                  <c:v>21.875000000000004</c:v>
                </c:pt>
                <c:pt idx="16" formatCode="0">
                  <c:v>31.6</c:v>
                </c:pt>
                <c:pt idx="17" formatCode="0">
                  <c:v>34.650000000000006</c:v>
                </c:pt>
                <c:pt idx="18" formatCode="0">
                  <c:v>37.700000000000003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SKÅNE!$B$35</c:f>
              <c:strCache>
                <c:ptCount val="1"/>
                <c:pt idx="0">
                  <c:v>Nordväst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SKÅNE!$C$32:$U$32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SKÅNE!$C$35:$U$35</c:f>
              <c:numCache>
                <c:formatCode>General</c:formatCode>
                <c:ptCount val="19"/>
                <c:pt idx="0">
                  <c:v>6</c:v>
                </c:pt>
                <c:pt idx="1">
                  <c:v>18</c:v>
                </c:pt>
                <c:pt idx="2">
                  <c:v>-1</c:v>
                </c:pt>
                <c:pt idx="3">
                  <c:v>0.7</c:v>
                </c:pt>
                <c:pt idx="4">
                  <c:v>10</c:v>
                </c:pt>
                <c:pt idx="5">
                  <c:v>5</c:v>
                </c:pt>
                <c:pt idx="6">
                  <c:v>0</c:v>
                </c:pt>
                <c:pt idx="7">
                  <c:v>-4</c:v>
                </c:pt>
                <c:pt idx="8">
                  <c:v>-9</c:v>
                </c:pt>
                <c:pt idx="9">
                  <c:v>5</c:v>
                </c:pt>
                <c:pt idx="10">
                  <c:v>9</c:v>
                </c:pt>
                <c:pt idx="11">
                  <c:v>10</c:v>
                </c:pt>
                <c:pt idx="12" formatCode="0">
                  <c:v>9.6999999999999993</c:v>
                </c:pt>
                <c:pt idx="13" formatCode="0">
                  <c:v>9.3999999999999986</c:v>
                </c:pt>
                <c:pt idx="14" formatCode="0">
                  <c:v>9.1</c:v>
                </c:pt>
                <c:pt idx="15" formatCode="0">
                  <c:v>19.175000000000001</c:v>
                </c:pt>
                <c:pt idx="16" formatCode="0">
                  <c:v>28.799999999999997</c:v>
                </c:pt>
                <c:pt idx="17" formatCode="0">
                  <c:v>29.25</c:v>
                </c:pt>
                <c:pt idx="18" formatCode="0">
                  <c:v>29.7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SKÅNE!$B$36</c:f>
              <c:strCache>
                <c:ptCount val="1"/>
                <c:pt idx="0">
                  <c:v>Sydost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SKÅNE!$C$32:$U$32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SKÅNE!$C$36:$U$36</c:f>
              <c:numCache>
                <c:formatCode>General</c:formatCode>
                <c:ptCount val="19"/>
                <c:pt idx="0">
                  <c:v>15</c:v>
                </c:pt>
                <c:pt idx="1">
                  <c:v>17</c:v>
                </c:pt>
                <c:pt idx="2">
                  <c:v>4</c:v>
                </c:pt>
                <c:pt idx="3">
                  <c:v>-28</c:v>
                </c:pt>
                <c:pt idx="4">
                  <c:v>-15</c:v>
                </c:pt>
                <c:pt idx="5">
                  <c:v>-3</c:v>
                </c:pt>
                <c:pt idx="6">
                  <c:v>19</c:v>
                </c:pt>
                <c:pt idx="7">
                  <c:v>29</c:v>
                </c:pt>
                <c:pt idx="8">
                  <c:v>32</c:v>
                </c:pt>
                <c:pt idx="9">
                  <c:v>14</c:v>
                </c:pt>
                <c:pt idx="10">
                  <c:v>4</c:v>
                </c:pt>
                <c:pt idx="11">
                  <c:v>31</c:v>
                </c:pt>
                <c:pt idx="12" formatCode="0">
                  <c:v>25.566666666666663</c:v>
                </c:pt>
                <c:pt idx="13" formatCode="0">
                  <c:v>20.133333333333329</c:v>
                </c:pt>
                <c:pt idx="14" formatCode="0">
                  <c:v>14.699999999999996</c:v>
                </c:pt>
                <c:pt idx="15" formatCode="0">
                  <c:v>5.7249999999999979</c:v>
                </c:pt>
                <c:pt idx="16" formatCode="0">
                  <c:v>-6</c:v>
                </c:pt>
                <c:pt idx="17" formatCode="0">
                  <c:v>-3.25</c:v>
                </c:pt>
                <c:pt idx="18" formatCode="0">
                  <c:v>-0.5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708496"/>
        <c:axId val="271708888"/>
      </c:lineChart>
      <c:catAx>
        <c:axId val="27170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08888"/>
        <c:crosses val="autoZero"/>
        <c:auto val="1"/>
        <c:lblAlgn val="ctr"/>
        <c:lblOffset val="100"/>
        <c:tickLblSkip val="2"/>
        <c:noMultiLvlLbl val="0"/>
      </c:catAx>
      <c:valAx>
        <c:axId val="27170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0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1709672"/>
        <c:axId val="27171006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710848"/>
        <c:axId val="271710456"/>
      </c:lineChart>
      <c:catAx>
        <c:axId val="27170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1710064"/>
        <c:crosses val="autoZero"/>
        <c:auto val="1"/>
        <c:lblAlgn val="ctr"/>
        <c:lblOffset val="100"/>
        <c:noMultiLvlLbl val="0"/>
      </c:catAx>
      <c:valAx>
        <c:axId val="27171006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09672"/>
        <c:crosses val="autoZero"/>
        <c:crossBetween val="between"/>
      </c:valAx>
      <c:valAx>
        <c:axId val="2717104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10848"/>
        <c:crosses val="max"/>
        <c:crossBetween val="between"/>
      </c:valAx>
      <c:catAx>
        <c:axId val="27171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710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Sektorer'!$B$41:$C$41</c:f>
              <c:strCache>
                <c:ptCount val="2"/>
                <c:pt idx="0">
                  <c:v>Skåne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Sektorer'!$D$41:$AL$41</c:f>
              <c:numCache>
                <c:formatCode>0</c:formatCode>
                <c:ptCount val="35"/>
                <c:pt idx="0" formatCode="General">
                  <c:v>26</c:v>
                </c:pt>
                <c:pt idx="1">
                  <c:v>26.5</c:v>
                </c:pt>
                <c:pt idx="2" formatCode="General">
                  <c:v>27</c:v>
                </c:pt>
                <c:pt idx="3" formatCode="General">
                  <c:v>6</c:v>
                </c:pt>
                <c:pt idx="4" formatCode="General">
                  <c:v>3</c:v>
                </c:pt>
                <c:pt idx="5" formatCode="General">
                  <c:v>12</c:v>
                </c:pt>
                <c:pt idx="6" formatCode="General">
                  <c:v>6</c:v>
                </c:pt>
                <c:pt idx="7" formatCode="General">
                  <c:v>10</c:v>
                </c:pt>
                <c:pt idx="8" formatCode="General">
                  <c:v>-9</c:v>
                </c:pt>
                <c:pt idx="9" formatCode="General">
                  <c:v>13</c:v>
                </c:pt>
                <c:pt idx="10" formatCode="General">
                  <c:v>-1</c:v>
                </c:pt>
                <c:pt idx="11" formatCode="General">
                  <c:v>3</c:v>
                </c:pt>
                <c:pt idx="12" formatCode="General">
                  <c:v>3</c:v>
                </c:pt>
                <c:pt idx="13" formatCode="General">
                  <c:v>18</c:v>
                </c:pt>
                <c:pt idx="14" formatCode="General">
                  <c:v>26</c:v>
                </c:pt>
                <c:pt idx="15" formatCode="General">
                  <c:v>25</c:v>
                </c:pt>
                <c:pt idx="16" formatCode="General">
                  <c:v>19</c:v>
                </c:pt>
                <c:pt idx="17" formatCode="General">
                  <c:v>11</c:v>
                </c:pt>
                <c:pt idx="18" formatCode="General">
                  <c:v>-10</c:v>
                </c:pt>
                <c:pt idx="19" formatCode="General">
                  <c:v>-9</c:v>
                </c:pt>
                <c:pt idx="20" formatCode="General">
                  <c:v>-10</c:v>
                </c:pt>
                <c:pt idx="21" formatCode="General">
                  <c:v>12</c:v>
                </c:pt>
                <c:pt idx="22" formatCode="General">
                  <c:v>18</c:v>
                </c:pt>
                <c:pt idx="23" formatCode="General">
                  <c:v>9</c:v>
                </c:pt>
                <c:pt idx="24" formatCode="General">
                  <c:v>-1</c:v>
                </c:pt>
                <c:pt idx="25" formatCode="General">
                  <c:v>-4</c:v>
                </c:pt>
                <c:pt idx="26" formatCode="General">
                  <c:v>-8</c:v>
                </c:pt>
                <c:pt idx="27" formatCode="General">
                  <c:v>-11</c:v>
                </c:pt>
                <c:pt idx="28">
                  <c:v>-6.7999999999999989</c:v>
                </c:pt>
                <c:pt idx="29">
                  <c:v>-2.5999999999999988</c:v>
                </c:pt>
                <c:pt idx="30">
                  <c:v>1.6000000000000014</c:v>
                </c:pt>
                <c:pt idx="31">
                  <c:v>12.450000000000001</c:v>
                </c:pt>
                <c:pt idx="32">
                  <c:v>23.3</c:v>
                </c:pt>
                <c:pt idx="33">
                  <c:v>21.4</c:v>
                </c:pt>
                <c:pt idx="34">
                  <c:v>19.5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Sektorer'!$B$42:$C$42</c:f>
              <c:strCache>
                <c:ptCount val="2"/>
                <c:pt idx="0">
                  <c:v>Skåne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Sektorer'!$D$42:$AL$42</c:f>
              <c:numCache>
                <c:formatCode>0</c:formatCode>
                <c:ptCount val="35"/>
                <c:pt idx="0" formatCode="General">
                  <c:v>25</c:v>
                </c:pt>
                <c:pt idx="1">
                  <c:v>22</c:v>
                </c:pt>
                <c:pt idx="2" formatCode="General">
                  <c:v>19</c:v>
                </c:pt>
                <c:pt idx="3" formatCode="General">
                  <c:v>4</c:v>
                </c:pt>
                <c:pt idx="4" formatCode="General">
                  <c:v>3</c:v>
                </c:pt>
                <c:pt idx="5" formatCode="General">
                  <c:v>-1</c:v>
                </c:pt>
                <c:pt idx="6" formatCode="General">
                  <c:v>2</c:v>
                </c:pt>
                <c:pt idx="7" formatCode="General">
                  <c:v>1</c:v>
                </c:pt>
                <c:pt idx="8" formatCode="General">
                  <c:v>-4</c:v>
                </c:pt>
                <c:pt idx="9" formatCode="General">
                  <c:v>-6</c:v>
                </c:pt>
                <c:pt idx="10" formatCode="General">
                  <c:v>6</c:v>
                </c:pt>
                <c:pt idx="11" formatCode="General">
                  <c:v>0</c:v>
                </c:pt>
                <c:pt idx="12" formatCode="General">
                  <c:v>10</c:v>
                </c:pt>
                <c:pt idx="13" formatCode="General">
                  <c:v>12</c:v>
                </c:pt>
                <c:pt idx="14" formatCode="General">
                  <c:v>15</c:v>
                </c:pt>
                <c:pt idx="15" formatCode="General">
                  <c:v>14</c:v>
                </c:pt>
                <c:pt idx="16" formatCode="General">
                  <c:v>16</c:v>
                </c:pt>
                <c:pt idx="17" formatCode="General">
                  <c:v>16</c:v>
                </c:pt>
                <c:pt idx="18" formatCode="General">
                  <c:v>3</c:v>
                </c:pt>
                <c:pt idx="19" formatCode="General">
                  <c:v>-6</c:v>
                </c:pt>
                <c:pt idx="20" formatCode="General">
                  <c:v>3</c:v>
                </c:pt>
                <c:pt idx="21" formatCode="General">
                  <c:v>12</c:v>
                </c:pt>
                <c:pt idx="22" formatCode="General">
                  <c:v>11</c:v>
                </c:pt>
                <c:pt idx="23" formatCode="General">
                  <c:v>18</c:v>
                </c:pt>
                <c:pt idx="24" formatCode="General">
                  <c:v>9</c:v>
                </c:pt>
                <c:pt idx="25" formatCode="General">
                  <c:v>13</c:v>
                </c:pt>
                <c:pt idx="26" formatCode="General">
                  <c:v>4</c:v>
                </c:pt>
                <c:pt idx="27" formatCode="General">
                  <c:v>9</c:v>
                </c:pt>
                <c:pt idx="28">
                  <c:v>8.3333333333333339</c:v>
                </c:pt>
                <c:pt idx="29">
                  <c:v>7.666666666666667</c:v>
                </c:pt>
                <c:pt idx="30">
                  <c:v>7.0000000000000009</c:v>
                </c:pt>
                <c:pt idx="31">
                  <c:v>7.5</c:v>
                </c:pt>
                <c:pt idx="32">
                  <c:v>8</c:v>
                </c:pt>
                <c:pt idx="33">
                  <c:v>13.9</c:v>
                </c:pt>
                <c:pt idx="3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94784"/>
        <c:axId val="154895176"/>
      </c:lineChart>
      <c:catAx>
        <c:axId val="15489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95176"/>
        <c:crosses val="autoZero"/>
        <c:auto val="1"/>
        <c:lblAlgn val="ctr"/>
        <c:lblOffset val="100"/>
        <c:tickLblSkip val="2"/>
        <c:noMultiLvlLbl val="0"/>
      </c:catAx>
      <c:valAx>
        <c:axId val="15489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Län'!$B$41</c:f>
              <c:strCache>
                <c:ptCount val="1"/>
                <c:pt idx="0">
                  <c:v>Skåne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Län'!$C$40:$AU$40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Län'!$C$41:$AU$41</c:f>
              <c:numCache>
                <c:formatCode>0</c:formatCode>
                <c:ptCount val="45"/>
                <c:pt idx="0" formatCode="General">
                  <c:v>42</c:v>
                </c:pt>
                <c:pt idx="1">
                  <c:v>39.5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41.5</c:v>
                </c:pt>
                <c:pt idx="6">
                  <c:v>44</c:v>
                </c:pt>
                <c:pt idx="7">
                  <c:v>40</c:v>
                </c:pt>
                <c:pt idx="8">
                  <c:v>36</c:v>
                </c:pt>
                <c:pt idx="9">
                  <c:v>42</c:v>
                </c:pt>
                <c:pt idx="10" formatCode="General">
                  <c:v>48</c:v>
                </c:pt>
                <c:pt idx="11" formatCode="General">
                  <c:v>55</c:v>
                </c:pt>
                <c:pt idx="12" formatCode="General">
                  <c:v>54</c:v>
                </c:pt>
                <c:pt idx="13" formatCode="General">
                  <c:v>23</c:v>
                </c:pt>
                <c:pt idx="14" formatCode="General">
                  <c:v>45</c:v>
                </c:pt>
                <c:pt idx="15" formatCode="General">
                  <c:v>34</c:v>
                </c:pt>
                <c:pt idx="16" formatCode="General">
                  <c:v>25</c:v>
                </c:pt>
                <c:pt idx="17" formatCode="General">
                  <c:v>25</c:v>
                </c:pt>
                <c:pt idx="18" formatCode="General">
                  <c:v>14</c:v>
                </c:pt>
                <c:pt idx="19" formatCode="General">
                  <c:v>33</c:v>
                </c:pt>
                <c:pt idx="20" formatCode="General">
                  <c:v>37</c:v>
                </c:pt>
                <c:pt idx="21" formatCode="General">
                  <c:v>49</c:v>
                </c:pt>
                <c:pt idx="22" formatCode="General">
                  <c:v>49</c:v>
                </c:pt>
                <c:pt idx="23" formatCode="General">
                  <c:v>54</c:v>
                </c:pt>
                <c:pt idx="24" formatCode="General">
                  <c:v>41</c:v>
                </c:pt>
                <c:pt idx="25" formatCode="General">
                  <c:v>49</c:v>
                </c:pt>
                <c:pt idx="26" formatCode="General">
                  <c:v>44</c:v>
                </c:pt>
                <c:pt idx="27" formatCode="General">
                  <c:v>29</c:v>
                </c:pt>
                <c:pt idx="28" formatCode="General">
                  <c:v>6</c:v>
                </c:pt>
                <c:pt idx="29" formatCode="General">
                  <c:v>-7</c:v>
                </c:pt>
                <c:pt idx="30" formatCode="General">
                  <c:v>10</c:v>
                </c:pt>
                <c:pt idx="31" formatCode="General">
                  <c:v>33</c:v>
                </c:pt>
                <c:pt idx="32" formatCode="General">
                  <c:v>33</c:v>
                </c:pt>
                <c:pt idx="33" formatCode="General">
                  <c:v>22</c:v>
                </c:pt>
                <c:pt idx="34" formatCode="General">
                  <c:v>21</c:v>
                </c:pt>
                <c:pt idx="35" formatCode="General">
                  <c:v>17</c:v>
                </c:pt>
                <c:pt idx="36" formatCode="General">
                  <c:v>20</c:v>
                </c:pt>
                <c:pt idx="37" formatCode="General">
                  <c:v>22</c:v>
                </c:pt>
                <c:pt idx="38">
                  <c:v>23.266666666666666</c:v>
                </c:pt>
                <c:pt idx="39">
                  <c:v>24.533333333333331</c:v>
                </c:pt>
                <c:pt idx="40">
                  <c:v>25.8</c:v>
                </c:pt>
                <c:pt idx="41">
                  <c:v>30.950000000000003</c:v>
                </c:pt>
                <c:pt idx="42">
                  <c:v>36.1</c:v>
                </c:pt>
                <c:pt idx="43">
                  <c:v>35.65</c:v>
                </c:pt>
                <c:pt idx="44">
                  <c:v>35.199999999999996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Län'!$B$42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Län'!$C$40:$AU$40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Län'!$C$42:$AU$42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95960"/>
        <c:axId val="154896352"/>
      </c:lineChart>
      <c:catAx>
        <c:axId val="15489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96352"/>
        <c:crosses val="autoZero"/>
        <c:auto val="1"/>
        <c:lblAlgn val="ctr"/>
        <c:lblOffset val="100"/>
        <c:noMultiLvlLbl val="0"/>
      </c:catAx>
      <c:valAx>
        <c:axId val="1548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95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län'!$B$41:$C$41</c:f>
              <c:strCache>
                <c:ptCount val="2"/>
                <c:pt idx="0">
                  <c:v>Skåne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län'!$D$41:$AL$41</c:f>
              <c:numCache>
                <c:formatCode>0</c:formatCode>
                <c:ptCount val="35"/>
                <c:pt idx="0" formatCode="General">
                  <c:v>58</c:v>
                </c:pt>
                <c:pt idx="1">
                  <c:v>56.5</c:v>
                </c:pt>
                <c:pt idx="2" formatCode="General">
                  <c:v>55</c:v>
                </c:pt>
                <c:pt idx="3" formatCode="General">
                  <c:v>23</c:v>
                </c:pt>
                <c:pt idx="4" formatCode="General">
                  <c:v>39</c:v>
                </c:pt>
                <c:pt idx="5" formatCode="General">
                  <c:v>38</c:v>
                </c:pt>
                <c:pt idx="6" formatCode="General">
                  <c:v>18</c:v>
                </c:pt>
                <c:pt idx="7" formatCode="General">
                  <c:v>24</c:v>
                </c:pt>
                <c:pt idx="8" formatCode="General">
                  <c:v>3</c:v>
                </c:pt>
                <c:pt idx="9" formatCode="General">
                  <c:v>37</c:v>
                </c:pt>
                <c:pt idx="10" formatCode="General">
                  <c:v>38</c:v>
                </c:pt>
                <c:pt idx="11" formatCode="General">
                  <c:v>59</c:v>
                </c:pt>
                <c:pt idx="12" formatCode="General">
                  <c:v>40</c:v>
                </c:pt>
                <c:pt idx="13" formatCode="General">
                  <c:v>48</c:v>
                </c:pt>
                <c:pt idx="14" formatCode="General">
                  <c:v>45</c:v>
                </c:pt>
                <c:pt idx="15" formatCode="General">
                  <c:v>52</c:v>
                </c:pt>
                <c:pt idx="16" formatCode="General">
                  <c:v>42</c:v>
                </c:pt>
                <c:pt idx="17" formatCode="General">
                  <c:v>22</c:v>
                </c:pt>
                <c:pt idx="18" formatCode="General">
                  <c:v>11</c:v>
                </c:pt>
                <c:pt idx="19" formatCode="General">
                  <c:v>-20</c:v>
                </c:pt>
                <c:pt idx="20" formatCode="General">
                  <c:v>1</c:v>
                </c:pt>
                <c:pt idx="21" formatCode="General">
                  <c:v>26</c:v>
                </c:pt>
                <c:pt idx="22" formatCode="General">
                  <c:v>39</c:v>
                </c:pt>
                <c:pt idx="23" formatCode="General">
                  <c:v>29</c:v>
                </c:pt>
                <c:pt idx="24" formatCode="General">
                  <c:v>22</c:v>
                </c:pt>
                <c:pt idx="25" formatCode="General">
                  <c:v>13</c:v>
                </c:pt>
                <c:pt idx="26" formatCode="General">
                  <c:v>8</c:v>
                </c:pt>
                <c:pt idx="27" formatCode="General">
                  <c:v>23</c:v>
                </c:pt>
                <c:pt idx="28">
                  <c:v>26.599999999999998</c:v>
                </c:pt>
                <c:pt idx="29">
                  <c:v>30.199999999999996</c:v>
                </c:pt>
                <c:pt idx="30">
                  <c:v>33.799999999999997</c:v>
                </c:pt>
                <c:pt idx="31">
                  <c:v>32.199999999999996</c:v>
                </c:pt>
                <c:pt idx="32">
                  <c:v>30.599999999999998</c:v>
                </c:pt>
                <c:pt idx="33">
                  <c:v>32.949999999999996</c:v>
                </c:pt>
                <c:pt idx="34">
                  <c:v>35.299999999999997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län'!$B$42:$C$42</c:f>
              <c:strCache>
                <c:ptCount val="2"/>
                <c:pt idx="0">
                  <c:v>Skåne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län'!$D$42:$AL$42</c:f>
              <c:numCache>
                <c:formatCode>0</c:formatCode>
                <c:ptCount val="35"/>
                <c:pt idx="0" formatCode="General">
                  <c:v>55</c:v>
                </c:pt>
                <c:pt idx="1">
                  <c:v>51.5</c:v>
                </c:pt>
                <c:pt idx="2" formatCode="General">
                  <c:v>48</c:v>
                </c:pt>
                <c:pt idx="3" formatCode="General">
                  <c:v>23</c:v>
                </c:pt>
                <c:pt idx="4" formatCode="General">
                  <c:v>50</c:v>
                </c:pt>
                <c:pt idx="5" formatCode="General">
                  <c:v>29</c:v>
                </c:pt>
                <c:pt idx="6" formatCode="General">
                  <c:v>31</c:v>
                </c:pt>
                <c:pt idx="7" formatCode="General">
                  <c:v>25</c:v>
                </c:pt>
                <c:pt idx="8" formatCode="General">
                  <c:v>27</c:v>
                </c:pt>
                <c:pt idx="9" formatCode="General">
                  <c:v>28</c:v>
                </c:pt>
                <c:pt idx="10" formatCode="General">
                  <c:v>36</c:v>
                </c:pt>
                <c:pt idx="11" formatCode="General">
                  <c:v>39</c:v>
                </c:pt>
                <c:pt idx="12" formatCode="General">
                  <c:v>58</c:v>
                </c:pt>
                <c:pt idx="13" formatCode="General">
                  <c:v>60</c:v>
                </c:pt>
                <c:pt idx="14" formatCode="General">
                  <c:v>38</c:v>
                </c:pt>
                <c:pt idx="15" formatCode="General">
                  <c:v>47</c:v>
                </c:pt>
                <c:pt idx="16" formatCode="General">
                  <c:v>45</c:v>
                </c:pt>
                <c:pt idx="17" formatCode="General">
                  <c:v>34</c:v>
                </c:pt>
                <c:pt idx="18" formatCode="General">
                  <c:v>2</c:v>
                </c:pt>
                <c:pt idx="19" formatCode="General">
                  <c:v>3</c:v>
                </c:pt>
                <c:pt idx="20" formatCode="General">
                  <c:v>17</c:v>
                </c:pt>
                <c:pt idx="21" formatCode="General">
                  <c:v>39</c:v>
                </c:pt>
                <c:pt idx="22" formatCode="General">
                  <c:v>15</c:v>
                </c:pt>
                <c:pt idx="23" formatCode="General">
                  <c:v>5</c:v>
                </c:pt>
                <c:pt idx="24" formatCode="General">
                  <c:v>21</c:v>
                </c:pt>
                <c:pt idx="25" formatCode="General">
                  <c:v>25</c:v>
                </c:pt>
                <c:pt idx="26" formatCode="General">
                  <c:v>24</c:v>
                </c:pt>
                <c:pt idx="27" formatCode="General">
                  <c:v>22</c:v>
                </c:pt>
                <c:pt idx="28">
                  <c:v>22.366666666666667</c:v>
                </c:pt>
                <c:pt idx="29">
                  <c:v>22.733333333333334</c:v>
                </c:pt>
                <c:pt idx="30">
                  <c:v>23.1</c:v>
                </c:pt>
                <c:pt idx="31">
                  <c:v>30.5</c:v>
                </c:pt>
                <c:pt idx="32">
                  <c:v>37.9</c:v>
                </c:pt>
                <c:pt idx="33">
                  <c:v>36.599999999999994</c:v>
                </c:pt>
                <c:pt idx="34">
                  <c:v>35.299999999999997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68600"/>
        <c:axId val="154768992"/>
      </c:lineChart>
      <c:catAx>
        <c:axId val="154768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68992"/>
        <c:crosses val="autoZero"/>
        <c:auto val="1"/>
        <c:lblAlgn val="ctr"/>
        <c:lblOffset val="100"/>
        <c:tickLblSkip val="2"/>
        <c:noMultiLvlLbl val="0"/>
      </c:catAx>
      <c:valAx>
        <c:axId val="1547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6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'!$M$3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'!$M$4:$M$10</c:f>
              <c:numCache>
                <c:formatCode>0%</c:formatCode>
                <c:ptCount val="7"/>
                <c:pt idx="0">
                  <c:v>0.41699999999999998</c:v>
                </c:pt>
                <c:pt idx="1">
                  <c:v>0.13300000000000001</c:v>
                </c:pt>
                <c:pt idx="2">
                  <c:v>0.20100000000000001</c:v>
                </c:pt>
                <c:pt idx="3">
                  <c:v>0.13</c:v>
                </c:pt>
                <c:pt idx="4">
                  <c:v>6.8000000000000005E-2</c:v>
                </c:pt>
                <c:pt idx="5">
                  <c:v>3.1E-2</c:v>
                </c:pt>
                <c:pt idx="6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4769776"/>
        <c:axId val="154770168"/>
      </c:barChart>
      <c:catAx>
        <c:axId val="154769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70168"/>
        <c:crosses val="autoZero"/>
        <c:auto val="1"/>
        <c:lblAlgn val="ctr"/>
        <c:lblOffset val="100"/>
        <c:noMultiLvlLbl val="0"/>
      </c:catAx>
      <c:valAx>
        <c:axId val="1547701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476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Län'!$B$41</c:f>
              <c:strCache>
                <c:ptCount val="1"/>
                <c:pt idx="0">
                  <c:v>Skåne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Län'!$C$40:$AU$40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Län'!$C$41:$AU$41</c:f>
              <c:numCache>
                <c:formatCode>0</c:formatCode>
                <c:ptCount val="45"/>
                <c:pt idx="0">
                  <c:v>34</c:v>
                </c:pt>
                <c:pt idx="1">
                  <c:v>38</c:v>
                </c:pt>
                <c:pt idx="2">
                  <c:v>42</c:v>
                </c:pt>
                <c:pt idx="3">
                  <c:v>39.5</c:v>
                </c:pt>
                <c:pt idx="4">
                  <c:v>37</c:v>
                </c:pt>
                <c:pt idx="5">
                  <c:v>42</c:v>
                </c:pt>
                <c:pt idx="6">
                  <c:v>47</c:v>
                </c:pt>
                <c:pt idx="7">
                  <c:v>41</c:v>
                </c:pt>
                <c:pt idx="8">
                  <c:v>35</c:v>
                </c:pt>
                <c:pt idx="9">
                  <c:v>48</c:v>
                </c:pt>
                <c:pt idx="10">
                  <c:v>61</c:v>
                </c:pt>
                <c:pt idx="11">
                  <c:v>55</c:v>
                </c:pt>
                <c:pt idx="12">
                  <c:v>58</c:v>
                </c:pt>
                <c:pt idx="13">
                  <c:v>34</c:v>
                </c:pt>
                <c:pt idx="14" formatCode="General">
                  <c:v>39</c:v>
                </c:pt>
                <c:pt idx="15" formatCode="General">
                  <c:v>39</c:v>
                </c:pt>
                <c:pt idx="16" formatCode="General">
                  <c:v>37</c:v>
                </c:pt>
                <c:pt idx="17" formatCode="General">
                  <c:v>33</c:v>
                </c:pt>
                <c:pt idx="18" formatCode="General">
                  <c:v>23</c:v>
                </c:pt>
                <c:pt idx="19" formatCode="General">
                  <c:v>17</c:v>
                </c:pt>
                <c:pt idx="20" formatCode="General">
                  <c:v>23</c:v>
                </c:pt>
                <c:pt idx="21" formatCode="General">
                  <c:v>35</c:v>
                </c:pt>
                <c:pt idx="22" formatCode="General">
                  <c:v>50</c:v>
                </c:pt>
                <c:pt idx="23" formatCode="General">
                  <c:v>52</c:v>
                </c:pt>
                <c:pt idx="24" formatCode="General">
                  <c:v>50</c:v>
                </c:pt>
                <c:pt idx="25" formatCode="General">
                  <c:v>54</c:v>
                </c:pt>
                <c:pt idx="26" formatCode="General">
                  <c:v>47</c:v>
                </c:pt>
                <c:pt idx="27" formatCode="General">
                  <c:v>28</c:v>
                </c:pt>
                <c:pt idx="28" formatCode="General">
                  <c:v>15</c:v>
                </c:pt>
                <c:pt idx="29" formatCode="General">
                  <c:v>-5</c:v>
                </c:pt>
                <c:pt idx="30" formatCode="General">
                  <c:v>17</c:v>
                </c:pt>
                <c:pt idx="31" formatCode="General">
                  <c:v>25</c:v>
                </c:pt>
                <c:pt idx="32" formatCode="General">
                  <c:v>31</c:v>
                </c:pt>
                <c:pt idx="33" formatCode="General">
                  <c:v>31</c:v>
                </c:pt>
                <c:pt idx="34" formatCode="General">
                  <c:v>28</c:v>
                </c:pt>
                <c:pt idx="35" formatCode="General">
                  <c:v>19</c:v>
                </c:pt>
                <c:pt idx="36" formatCode="General">
                  <c:v>11</c:v>
                </c:pt>
                <c:pt idx="37" formatCode="General">
                  <c:v>18</c:v>
                </c:pt>
                <c:pt idx="38">
                  <c:v>21.466666666666665</c:v>
                </c:pt>
                <c:pt idx="39">
                  <c:v>24.93333333333333</c:v>
                </c:pt>
                <c:pt idx="40">
                  <c:v>28.4</c:v>
                </c:pt>
                <c:pt idx="41">
                  <c:v>32.599999999999994</c:v>
                </c:pt>
                <c:pt idx="42">
                  <c:v>36.799999999999997</c:v>
                </c:pt>
                <c:pt idx="43">
                  <c:v>38.65</c:v>
                </c:pt>
                <c:pt idx="44">
                  <c:v>40.5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Län'!$B$42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Län'!$C$40:$AU$40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Län'!$C$42:$AU$42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70952"/>
        <c:axId val="154771344"/>
      </c:lineChart>
      <c:catAx>
        <c:axId val="154770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71344"/>
        <c:crosses val="autoZero"/>
        <c:auto val="1"/>
        <c:lblAlgn val="ctr"/>
        <c:lblOffset val="100"/>
        <c:noMultiLvlLbl val="0"/>
      </c:catAx>
      <c:valAx>
        <c:axId val="15477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7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län'!$B$41:$C$41</c:f>
              <c:strCache>
                <c:ptCount val="2"/>
                <c:pt idx="0">
                  <c:v>Skåne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län'!$D$41:$AL$41</c:f>
              <c:numCache>
                <c:formatCode>0</c:formatCode>
                <c:ptCount val="35"/>
                <c:pt idx="0" formatCode="General">
                  <c:v>60</c:v>
                </c:pt>
                <c:pt idx="1">
                  <c:v>60.5</c:v>
                </c:pt>
                <c:pt idx="2" formatCode="General">
                  <c:v>61</c:v>
                </c:pt>
                <c:pt idx="3" formatCode="General">
                  <c:v>33</c:v>
                </c:pt>
                <c:pt idx="4" formatCode="General">
                  <c:v>45</c:v>
                </c:pt>
                <c:pt idx="5" formatCode="General">
                  <c:v>46</c:v>
                </c:pt>
                <c:pt idx="6" formatCode="General">
                  <c:v>25</c:v>
                </c:pt>
                <c:pt idx="7" formatCode="General">
                  <c:v>32</c:v>
                </c:pt>
                <c:pt idx="8" formatCode="General">
                  <c:v>14</c:v>
                </c:pt>
                <c:pt idx="9" formatCode="General">
                  <c:v>41</c:v>
                </c:pt>
                <c:pt idx="10" formatCode="General">
                  <c:v>36</c:v>
                </c:pt>
                <c:pt idx="11" formatCode="General">
                  <c:v>42</c:v>
                </c:pt>
                <c:pt idx="12" formatCode="General">
                  <c:v>34</c:v>
                </c:pt>
                <c:pt idx="13" formatCode="General">
                  <c:v>49</c:v>
                </c:pt>
                <c:pt idx="14" formatCode="General">
                  <c:v>51</c:v>
                </c:pt>
                <c:pt idx="15" formatCode="General">
                  <c:v>56</c:v>
                </c:pt>
                <c:pt idx="16" formatCode="General">
                  <c:v>51</c:v>
                </c:pt>
                <c:pt idx="17" formatCode="General">
                  <c:v>29</c:v>
                </c:pt>
                <c:pt idx="18" formatCode="General">
                  <c:v>26</c:v>
                </c:pt>
                <c:pt idx="19" formatCode="General">
                  <c:v>-13</c:v>
                </c:pt>
                <c:pt idx="20" formatCode="General">
                  <c:v>9</c:v>
                </c:pt>
                <c:pt idx="21" formatCode="General">
                  <c:v>17</c:v>
                </c:pt>
                <c:pt idx="22" formatCode="General">
                  <c:v>34</c:v>
                </c:pt>
                <c:pt idx="23" formatCode="General">
                  <c:v>34</c:v>
                </c:pt>
                <c:pt idx="24" formatCode="General">
                  <c:v>40</c:v>
                </c:pt>
                <c:pt idx="25" formatCode="General">
                  <c:v>18</c:v>
                </c:pt>
                <c:pt idx="26" formatCode="General">
                  <c:v>3</c:v>
                </c:pt>
                <c:pt idx="27" formatCode="General">
                  <c:v>22</c:v>
                </c:pt>
                <c:pt idx="28">
                  <c:v>23.666666666666664</c:v>
                </c:pt>
                <c:pt idx="29">
                  <c:v>25.333333333333332</c:v>
                </c:pt>
                <c:pt idx="30">
                  <c:v>27</c:v>
                </c:pt>
                <c:pt idx="31">
                  <c:v>28</c:v>
                </c:pt>
                <c:pt idx="32">
                  <c:v>28.999999999999996</c:v>
                </c:pt>
                <c:pt idx="33">
                  <c:v>33.35</c:v>
                </c:pt>
                <c:pt idx="34">
                  <c:v>37.700000000000003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län'!$B$42:$C$42</c:f>
              <c:strCache>
                <c:ptCount val="2"/>
                <c:pt idx="0">
                  <c:v>Skåne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län'!$D$40:$AL$40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län'!$D$42:$AL$42</c:f>
              <c:numCache>
                <c:formatCode>0</c:formatCode>
                <c:ptCount val="35"/>
                <c:pt idx="0" formatCode="General">
                  <c:v>53</c:v>
                </c:pt>
                <c:pt idx="1">
                  <c:v>54.5</c:v>
                </c:pt>
                <c:pt idx="2" formatCode="General">
                  <c:v>56</c:v>
                </c:pt>
                <c:pt idx="3" formatCode="General">
                  <c:v>34</c:v>
                </c:pt>
                <c:pt idx="4" formatCode="General">
                  <c:v>36</c:v>
                </c:pt>
                <c:pt idx="5" formatCode="General">
                  <c:v>37</c:v>
                </c:pt>
                <c:pt idx="6" formatCode="General">
                  <c:v>42</c:v>
                </c:pt>
                <c:pt idx="7" formatCode="General">
                  <c:v>34</c:v>
                </c:pt>
                <c:pt idx="8" formatCode="General">
                  <c:v>27</c:v>
                </c:pt>
                <c:pt idx="9" formatCode="General">
                  <c:v>7</c:v>
                </c:pt>
                <c:pt idx="10" formatCode="General">
                  <c:v>17</c:v>
                </c:pt>
                <c:pt idx="11" formatCode="General">
                  <c:v>33</c:v>
                </c:pt>
                <c:pt idx="12" formatCode="General">
                  <c:v>55</c:v>
                </c:pt>
                <c:pt idx="13" formatCode="General">
                  <c:v>54</c:v>
                </c:pt>
                <c:pt idx="14" formatCode="General">
                  <c:v>49</c:v>
                </c:pt>
                <c:pt idx="15" formatCode="General">
                  <c:v>54</c:v>
                </c:pt>
                <c:pt idx="16" formatCode="General">
                  <c:v>45</c:v>
                </c:pt>
                <c:pt idx="17" formatCode="General">
                  <c:v>28</c:v>
                </c:pt>
                <c:pt idx="18" formatCode="General">
                  <c:v>10</c:v>
                </c:pt>
                <c:pt idx="19" formatCode="General">
                  <c:v>-2</c:v>
                </c:pt>
                <c:pt idx="20" formatCode="General">
                  <c:v>20</c:v>
                </c:pt>
                <c:pt idx="21" formatCode="General">
                  <c:v>27</c:v>
                </c:pt>
                <c:pt idx="22" formatCode="General">
                  <c:v>30</c:v>
                </c:pt>
                <c:pt idx="23" formatCode="General">
                  <c:v>30</c:v>
                </c:pt>
                <c:pt idx="24" formatCode="General">
                  <c:v>25</c:v>
                </c:pt>
                <c:pt idx="25" formatCode="General">
                  <c:v>19</c:v>
                </c:pt>
                <c:pt idx="26" formatCode="General">
                  <c:v>12</c:v>
                </c:pt>
                <c:pt idx="27" formatCode="General">
                  <c:v>17</c:v>
                </c:pt>
                <c:pt idx="28">
                  <c:v>20.93333333333333</c:v>
                </c:pt>
                <c:pt idx="29">
                  <c:v>24.86666666666666</c:v>
                </c:pt>
                <c:pt idx="30">
                  <c:v>28.799999999999997</c:v>
                </c:pt>
                <c:pt idx="31">
                  <c:v>34</c:v>
                </c:pt>
                <c:pt idx="32">
                  <c:v>39.200000000000003</c:v>
                </c:pt>
                <c:pt idx="33">
                  <c:v>40.299999999999997</c:v>
                </c:pt>
                <c:pt idx="34">
                  <c:v>41.4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72128"/>
        <c:axId val="155595664"/>
      </c:lineChart>
      <c:catAx>
        <c:axId val="154772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595664"/>
        <c:crosses val="autoZero"/>
        <c:auto val="1"/>
        <c:lblAlgn val="ctr"/>
        <c:lblOffset val="100"/>
        <c:tickLblSkip val="2"/>
        <c:noMultiLvlLbl val="0"/>
      </c:catAx>
      <c:valAx>
        <c:axId val="15559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Län'!$B$41</c:f>
              <c:strCache>
                <c:ptCount val="1"/>
                <c:pt idx="0">
                  <c:v>Skåne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Län'!$C$40:$AU$40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Län'!$C$41:$AU$41</c:f>
              <c:numCache>
                <c:formatCode>0</c:formatCode>
                <c:ptCount val="45"/>
                <c:pt idx="0">
                  <c:v>85</c:v>
                </c:pt>
                <c:pt idx="1">
                  <c:v>89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106.5</c:v>
                </c:pt>
                <c:pt idx="6">
                  <c:v>118</c:v>
                </c:pt>
                <c:pt idx="7">
                  <c:v>97.5</c:v>
                </c:pt>
                <c:pt idx="8">
                  <c:v>77</c:v>
                </c:pt>
                <c:pt idx="9">
                  <c:v>99</c:v>
                </c:pt>
                <c:pt idx="10">
                  <c:v>121</c:v>
                </c:pt>
                <c:pt idx="11">
                  <c:v>135</c:v>
                </c:pt>
                <c:pt idx="12">
                  <c:v>133</c:v>
                </c:pt>
                <c:pt idx="13" formatCode="General">
                  <c:v>61</c:v>
                </c:pt>
                <c:pt idx="14" formatCode="General">
                  <c:v>87</c:v>
                </c:pt>
                <c:pt idx="15" formatCode="General">
                  <c:v>75</c:v>
                </c:pt>
                <c:pt idx="16" formatCode="General">
                  <c:v>65</c:v>
                </c:pt>
                <c:pt idx="17" formatCode="General">
                  <c:v>63</c:v>
                </c:pt>
                <c:pt idx="18" formatCode="General">
                  <c:v>36</c:v>
                </c:pt>
                <c:pt idx="19" formatCode="General">
                  <c:v>49</c:v>
                </c:pt>
                <c:pt idx="20" formatCode="General">
                  <c:v>64</c:v>
                </c:pt>
                <c:pt idx="21" formatCode="General">
                  <c:v>85</c:v>
                </c:pt>
                <c:pt idx="22" formatCode="General">
                  <c:v>107</c:v>
                </c:pt>
                <c:pt idx="23" formatCode="General">
                  <c:v>120</c:v>
                </c:pt>
                <c:pt idx="24" formatCode="General">
                  <c:v>109</c:v>
                </c:pt>
                <c:pt idx="25" formatCode="General">
                  <c:v>120</c:v>
                </c:pt>
                <c:pt idx="26" formatCode="General">
                  <c:v>108</c:v>
                </c:pt>
                <c:pt idx="27" formatCode="General">
                  <c:v>72</c:v>
                </c:pt>
                <c:pt idx="28" formatCode="General">
                  <c:v>20</c:v>
                </c:pt>
                <c:pt idx="29" formatCode="General">
                  <c:v>-19</c:v>
                </c:pt>
                <c:pt idx="30" formatCode="General">
                  <c:v>27</c:v>
                </c:pt>
                <c:pt idx="31" formatCode="General">
                  <c:v>70</c:v>
                </c:pt>
                <c:pt idx="32" formatCode="General">
                  <c:v>76</c:v>
                </c:pt>
                <c:pt idx="33" formatCode="General">
                  <c:v>69</c:v>
                </c:pt>
                <c:pt idx="34" formatCode="General">
                  <c:v>56</c:v>
                </c:pt>
                <c:pt idx="35" formatCode="General">
                  <c:v>45</c:v>
                </c:pt>
                <c:pt idx="36" formatCode="General">
                  <c:v>32</c:v>
                </c:pt>
                <c:pt idx="37" formatCode="General">
                  <c:v>45</c:v>
                </c:pt>
                <c:pt idx="38">
                  <c:v>50.033333333333331</c:v>
                </c:pt>
                <c:pt idx="39">
                  <c:v>55.066666666666663</c:v>
                </c:pt>
                <c:pt idx="40">
                  <c:v>60.099999999999994</c:v>
                </c:pt>
                <c:pt idx="41">
                  <c:v>72.349999999999994</c:v>
                </c:pt>
                <c:pt idx="42">
                  <c:v>84.6</c:v>
                </c:pt>
                <c:pt idx="43">
                  <c:v>90</c:v>
                </c:pt>
                <c:pt idx="44">
                  <c:v>95.399999999999991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Län'!$B$42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Län'!$C$40:$AU$40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Län'!$C$42:$AU$42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596448"/>
        <c:axId val="155596840"/>
      </c:lineChart>
      <c:catAx>
        <c:axId val="1555964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596840"/>
        <c:crosses val="autoZero"/>
        <c:auto val="1"/>
        <c:lblAlgn val="ctr"/>
        <c:lblOffset val="100"/>
        <c:noMultiLvlLbl val="0"/>
      </c:catAx>
      <c:valAx>
        <c:axId val="155596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59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Skåne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15464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531408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088787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352208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(391 i Skåne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Skånes fyra regioner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/>
              <a:t>Skåne Sydväst </a:t>
            </a:r>
            <a:r>
              <a:rPr lang="sv-SE" dirty="0"/>
              <a:t>utgörs av kommunerna Kävlinge, Eslöv, Lomma, Burlöv, Staffanstorp, Lund, Malmö, Svedala, Vellinge, Höör och Trelleborg.</a:t>
            </a:r>
          </a:p>
          <a:p>
            <a:r>
              <a:rPr lang="sv-SE" b="1" dirty="0"/>
              <a:t>Skåne Nordost </a:t>
            </a:r>
            <a:r>
              <a:rPr lang="sv-SE" dirty="0"/>
              <a:t>utgörs av kommunerna Perstorp, Osby, Hässleholm, Östra Göinge, Kristianstad, Bromölla och Hörby.</a:t>
            </a:r>
          </a:p>
          <a:p>
            <a:r>
              <a:rPr lang="sv-SE" b="1" dirty="0"/>
              <a:t>Skåne Nordväst </a:t>
            </a:r>
            <a:r>
              <a:rPr lang="sv-SE" dirty="0"/>
              <a:t>består av kommunerna Båstad, Ängelholm, Örkelljunga, Höganäs, Åstorp, Helsingborg, Bjuv, Klippan, Landskrona samt Svalöv. </a:t>
            </a:r>
          </a:p>
          <a:p>
            <a:r>
              <a:rPr lang="sv-SE" b="1" dirty="0"/>
              <a:t>Skåne Sydost </a:t>
            </a:r>
            <a:r>
              <a:rPr lang="sv-SE" dirty="0"/>
              <a:t>omfattar kommunerna Simrishamn, Sjöbo, Skurup, Tomelilla och Ystad.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416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Skånes fyra regioner - </a:t>
            </a:r>
            <a:r>
              <a:rPr lang="sv-SE" dirty="0" smtClean="0"/>
              <a:t>Sysselsättningsutvecklingen 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20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Skånes fyra regioner </a:t>
            </a:r>
            <a:r>
              <a:rPr lang="sv-SE" dirty="0" smtClean="0"/>
              <a:t>–</a:t>
            </a:r>
            <a:br>
              <a:rPr lang="sv-SE" dirty="0" smtClean="0"/>
            </a:br>
            <a:r>
              <a:rPr lang="sv-SE" dirty="0" smtClean="0"/>
              <a:t>Orderutveckling 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94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Skånes fyra regioner - </a:t>
            </a:r>
            <a:r>
              <a:rPr lang="sv-SE" dirty="0" smtClean="0"/>
              <a:t>Omsättningsutveckling 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34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Skånes fyra regioner  - Sammanlagd </a:t>
            </a:r>
            <a:r>
              <a:rPr lang="sv-SE" dirty="0" smtClean="0"/>
              <a:t>konjunkturindikator 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826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Skånes fyra regioner - </a:t>
            </a:r>
            <a:r>
              <a:rPr lang="sv-SE" dirty="0" smtClean="0"/>
              <a:t>Lönsamhetsutveckling 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592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/>
              <a:t>Småföretagskonjunkturen </a:t>
            </a:r>
            <a:r>
              <a:rPr lang="sv-SE" dirty="0" smtClean="0"/>
              <a:t>har stigit 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85, för riksgenomsnittet: 80</a:t>
            </a:r>
          </a:p>
          <a:p>
            <a:pPr lvl="0">
              <a:buFontTx/>
              <a:buChar char="-"/>
            </a:pPr>
            <a:r>
              <a:rPr lang="sv-SE" dirty="0" smtClean="0"/>
              <a:t>Förutspås fortsätta öka </a:t>
            </a:r>
          </a:p>
          <a:p>
            <a:pPr lvl="0"/>
            <a:r>
              <a:rPr lang="sv-SE" dirty="0" smtClean="0"/>
              <a:t>S</a:t>
            </a:r>
            <a:r>
              <a:rPr lang="sv-SE" b="1" dirty="0" smtClean="0"/>
              <a:t>ysselsättningstillväxten</a:t>
            </a:r>
            <a:r>
              <a:rPr lang="sv-SE" dirty="0" smtClean="0"/>
              <a:t> har ökat kraftigt:</a:t>
            </a:r>
          </a:p>
          <a:p>
            <a:pPr lvl="0">
              <a:buFontTx/>
              <a:buChar char="-"/>
            </a:pPr>
            <a:r>
              <a:rPr lang="sv-SE" dirty="0" smtClean="0"/>
              <a:t>Nettotalet år 2015: 6, år 2016: 12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framåt är fortsatt optimistiska</a:t>
            </a:r>
            <a:r>
              <a:rPr lang="sv-SE" b="1" dirty="0" smtClean="0"/>
              <a:t> </a:t>
            </a:r>
          </a:p>
          <a:p>
            <a:r>
              <a:rPr lang="sv-SE" b="1" dirty="0" smtClean="0"/>
              <a:t>Orderingången</a:t>
            </a:r>
            <a:r>
              <a:rPr lang="sv-SE" dirty="0" smtClean="0"/>
              <a:t> har </a:t>
            </a:r>
            <a:r>
              <a:rPr lang="sv-SE" dirty="0"/>
              <a:t>utvecklats positivt sedan </a:t>
            </a:r>
            <a:r>
              <a:rPr lang="sv-SE" dirty="0" smtClean="0"/>
              <a:t>2015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</a:t>
            </a:r>
            <a:r>
              <a:rPr lang="sv-SE" dirty="0" smtClean="0"/>
              <a:t>36, </a:t>
            </a:r>
            <a:r>
              <a:rPr lang="sv-SE" dirty="0" smtClean="0"/>
              <a:t>för riksgenomsnittet: 33</a:t>
            </a:r>
          </a:p>
          <a:p>
            <a:pPr>
              <a:buFontTx/>
              <a:buChar char="-"/>
            </a:pPr>
            <a:r>
              <a:rPr lang="sv-SE" dirty="0" smtClean="0"/>
              <a:t>Orderutvecklingen förväntas bli fortsatt positiv</a:t>
            </a:r>
          </a:p>
          <a:p>
            <a:pPr>
              <a:buFontTx/>
              <a:buChar char="-"/>
            </a:pPr>
            <a:r>
              <a:rPr lang="sv-SE" b="1" dirty="0" smtClean="0"/>
              <a:t>Omsättningstillväxten </a:t>
            </a:r>
            <a:r>
              <a:rPr lang="sv-SE" dirty="0" smtClean="0"/>
              <a:t>har ökat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37, för riksgenomsnittet: 33</a:t>
            </a:r>
          </a:p>
          <a:p>
            <a:pPr>
              <a:buFontTx/>
              <a:buChar char="-"/>
            </a:pPr>
            <a:r>
              <a:rPr lang="sv-SE" dirty="0" smtClean="0"/>
              <a:t>Förväntningarna är fortsatt optimistiska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v-SE" dirty="0" smtClean="0"/>
              <a:t>Tillväxten av lönsamheten ligger något under riket:</a:t>
            </a:r>
          </a:p>
          <a:p>
            <a:pPr lvl="0"/>
            <a:r>
              <a:rPr lang="sv-SE" dirty="0" smtClean="0"/>
              <a:t>Nettotal för länet: 21, för riksgenomsnittet: 25</a:t>
            </a:r>
          </a:p>
          <a:p>
            <a:pPr lvl="0"/>
            <a:r>
              <a:rPr lang="sv-SE" dirty="0" smtClean="0"/>
              <a:t>Förväntas öka under kommande året, men mer pessimistiska än riket i helhet</a:t>
            </a:r>
          </a:p>
          <a:p>
            <a:r>
              <a:rPr lang="sv-SE" dirty="0" smtClean="0"/>
              <a:t>70% </a:t>
            </a:r>
            <a:r>
              <a:rPr lang="sv-SE" dirty="0"/>
              <a:t>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 smtClean="0"/>
              <a:t>Samma som riksgenomsnittet</a:t>
            </a:r>
            <a:endParaRPr lang="sv-SE" dirty="0"/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>
              <a:buFontTx/>
              <a:buChar char="-"/>
            </a:pPr>
            <a:r>
              <a:rPr lang="sv-SE" dirty="0" smtClean="0"/>
              <a:t>Brist </a:t>
            </a:r>
            <a:r>
              <a:rPr lang="sv-SE" dirty="0"/>
              <a:t>på lämplig </a:t>
            </a:r>
            <a:r>
              <a:rPr lang="sv-SE" dirty="0" smtClean="0"/>
              <a:t>arbetskraft</a:t>
            </a:r>
          </a:p>
          <a:p>
            <a:pPr>
              <a:buFontTx/>
              <a:buChar char="-"/>
            </a:pPr>
            <a:r>
              <a:rPr lang="sv-SE" dirty="0" smtClean="0"/>
              <a:t>Höga arbetskraftskostnader</a:t>
            </a:r>
          </a:p>
          <a:p>
            <a:pPr>
              <a:buFontTx/>
              <a:buChar char="-"/>
            </a:pPr>
            <a:r>
              <a:rPr lang="sv-SE" dirty="0"/>
              <a:t>T</a:t>
            </a:r>
            <a:r>
              <a:rPr lang="sv-SE" dirty="0" smtClean="0"/>
              <a:t>uff </a:t>
            </a:r>
            <a:r>
              <a:rPr lang="sv-SE" dirty="0"/>
              <a:t>konkurrens </a:t>
            </a:r>
          </a:p>
          <a:p>
            <a:r>
              <a:rPr lang="sv-SE" dirty="0"/>
              <a:t>Den 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/>
              <a:t>Skattekostnader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64459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12940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38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6898</TotalTime>
  <Words>576</Words>
  <Application>Microsoft Office PowerPoint</Application>
  <PresentationFormat>Bildspel på skärmen (16:9)</PresentationFormat>
  <Paragraphs>93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7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38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Skånes fyra regioner</vt:lpstr>
      <vt:lpstr>Skånes fyra regioner - Sysselsättningsutvecklingen 2008-2016</vt:lpstr>
      <vt:lpstr>Skånes fyra regioner – Orderutveckling 2008-2016</vt:lpstr>
      <vt:lpstr>Skånes fyra regioner - Omsättningsutveckling 2008-2016</vt:lpstr>
      <vt:lpstr>Skånes fyra regioner  - Sammanlagd konjunkturindikator 2008-2016</vt:lpstr>
      <vt:lpstr>Skånes fyra regioner - Lönsamhetsutveckling 2008-2016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477</cp:revision>
  <cp:lastPrinted>2015-11-05T08:54:09Z</cp:lastPrinted>
  <dcterms:created xsi:type="dcterms:W3CDTF">2010-04-12T23:12:02Z</dcterms:created>
  <dcterms:modified xsi:type="dcterms:W3CDTF">2016-09-06T08:34:21Z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