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län'!$D$848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län'!$E$847:$AD$847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län'!$E$848:$AD$848</c:f>
              <c:numCache>
                <c:formatCode>#,##0</c:formatCode>
                <c:ptCount val="26"/>
                <c:pt idx="0">
                  <c:v>0</c:v>
                </c:pt>
                <c:pt idx="1">
                  <c:v>-409.99999999999636</c:v>
                </c:pt>
                <c:pt idx="2">
                  <c:v>-324.99999999999636</c:v>
                </c:pt>
                <c:pt idx="3">
                  <c:v>-207.99999999999636</c:v>
                </c:pt>
                <c:pt idx="4">
                  <c:v>765.99999999999272</c:v>
                </c:pt>
                <c:pt idx="5">
                  <c:v>1675.9999999999964</c:v>
                </c:pt>
                <c:pt idx="6">
                  <c:v>2343.9999999999964</c:v>
                </c:pt>
                <c:pt idx="7">
                  <c:v>4512</c:v>
                </c:pt>
                <c:pt idx="8">
                  <c:v>5236.0000000000073</c:v>
                </c:pt>
                <c:pt idx="9">
                  <c:v>5142.0000000000036</c:v>
                </c:pt>
                <c:pt idx="10">
                  <c:v>5709.0000000000036</c:v>
                </c:pt>
                <c:pt idx="11">
                  <c:v>5709</c:v>
                </c:pt>
                <c:pt idx="12">
                  <c:v>5759.0000000000073</c:v>
                </c:pt>
                <c:pt idx="13">
                  <c:v>5484</c:v>
                </c:pt>
                <c:pt idx="14">
                  <c:v>5827.9999999999964</c:v>
                </c:pt>
                <c:pt idx="15">
                  <c:v>6248</c:v>
                </c:pt>
                <c:pt idx="16">
                  <c:v>6364</c:v>
                </c:pt>
                <c:pt idx="17">
                  <c:v>7364.9999999999964</c:v>
                </c:pt>
                <c:pt idx="18">
                  <c:v>7937.9999999999964</c:v>
                </c:pt>
                <c:pt idx="19">
                  <c:v>8062.0000000000036</c:v>
                </c:pt>
                <c:pt idx="20">
                  <c:v>8087</c:v>
                </c:pt>
                <c:pt idx="21">
                  <c:v>10155.999999999993</c:v>
                </c:pt>
                <c:pt idx="22">
                  <c:v>10709.000000000011</c:v>
                </c:pt>
                <c:pt idx="23">
                  <c:v>10530.999999999993</c:v>
                </c:pt>
                <c:pt idx="24">
                  <c:v>10883.999999999996</c:v>
                </c:pt>
                <c:pt idx="25">
                  <c:v>11238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län'!$D$849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län'!$E$847:$AD$847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län'!$E$849:$AD$849</c:f>
              <c:numCache>
                <c:formatCode>#,##0</c:formatCode>
                <c:ptCount val="26"/>
                <c:pt idx="0">
                  <c:v>0</c:v>
                </c:pt>
                <c:pt idx="1">
                  <c:v>-304.00000000000182</c:v>
                </c:pt>
                <c:pt idx="2">
                  <c:v>-768.00000000000182</c:v>
                </c:pt>
                <c:pt idx="3">
                  <c:v>-1228.0000000000018</c:v>
                </c:pt>
                <c:pt idx="4">
                  <c:v>-1039.0000000000018</c:v>
                </c:pt>
                <c:pt idx="5">
                  <c:v>-557.00000000000182</c:v>
                </c:pt>
                <c:pt idx="6">
                  <c:v>-452.00000000000182</c:v>
                </c:pt>
                <c:pt idx="7">
                  <c:v>-380.99999999999818</c:v>
                </c:pt>
                <c:pt idx="8">
                  <c:v>-214.00000000000182</c:v>
                </c:pt>
                <c:pt idx="9">
                  <c:v>394.99999999999818</c:v>
                </c:pt>
                <c:pt idx="10">
                  <c:v>456.99999999999636</c:v>
                </c:pt>
                <c:pt idx="11">
                  <c:v>1176.9999999999982</c:v>
                </c:pt>
                <c:pt idx="12">
                  <c:v>1290.9999999999982</c:v>
                </c:pt>
                <c:pt idx="13">
                  <c:v>1580.9999999999982</c:v>
                </c:pt>
                <c:pt idx="14">
                  <c:v>1569</c:v>
                </c:pt>
                <c:pt idx="15">
                  <c:v>1524</c:v>
                </c:pt>
                <c:pt idx="16">
                  <c:v>2125.0000000000018</c:v>
                </c:pt>
                <c:pt idx="17">
                  <c:v>2271</c:v>
                </c:pt>
                <c:pt idx="18">
                  <c:v>3283.9999999999945</c:v>
                </c:pt>
                <c:pt idx="19">
                  <c:v>3562.0000000000018</c:v>
                </c:pt>
                <c:pt idx="20">
                  <c:v>3015</c:v>
                </c:pt>
                <c:pt idx="21">
                  <c:v>3618.9999999999982</c:v>
                </c:pt>
                <c:pt idx="22">
                  <c:v>4354.9999999999945</c:v>
                </c:pt>
                <c:pt idx="23">
                  <c:v>4479</c:v>
                </c:pt>
                <c:pt idx="24">
                  <c:v>4683.9999999999982</c:v>
                </c:pt>
                <c:pt idx="25">
                  <c:v>5210.9999999999945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län'!$D$850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län'!$E$847:$AD$847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län'!$E$850:$AD$850</c:f>
              <c:numCache>
                <c:formatCode>#,##0</c:formatCode>
                <c:ptCount val="26"/>
                <c:pt idx="0">
                  <c:v>0</c:v>
                </c:pt>
                <c:pt idx="1">
                  <c:v>458</c:v>
                </c:pt>
                <c:pt idx="2">
                  <c:v>-1910</c:v>
                </c:pt>
                <c:pt idx="3">
                  <c:v>-2539</c:v>
                </c:pt>
                <c:pt idx="4">
                  <c:v>-2527</c:v>
                </c:pt>
                <c:pt idx="5">
                  <c:v>-2678.9999999999991</c:v>
                </c:pt>
                <c:pt idx="6">
                  <c:v>-2335.0000000000009</c:v>
                </c:pt>
                <c:pt idx="7">
                  <c:v>-1453</c:v>
                </c:pt>
                <c:pt idx="8">
                  <c:v>-1554</c:v>
                </c:pt>
                <c:pt idx="9">
                  <c:v>-741</c:v>
                </c:pt>
                <c:pt idx="10">
                  <c:v>763.00000000000182</c:v>
                </c:pt>
                <c:pt idx="11">
                  <c:v>270.99999999999818</c:v>
                </c:pt>
                <c:pt idx="12">
                  <c:v>2310</c:v>
                </c:pt>
                <c:pt idx="13">
                  <c:v>2118</c:v>
                </c:pt>
                <c:pt idx="14">
                  <c:v>1867.0000000000036</c:v>
                </c:pt>
                <c:pt idx="15">
                  <c:v>1736</c:v>
                </c:pt>
                <c:pt idx="16">
                  <c:v>1547</c:v>
                </c:pt>
                <c:pt idx="17">
                  <c:v>2638</c:v>
                </c:pt>
                <c:pt idx="18">
                  <c:v>2940</c:v>
                </c:pt>
                <c:pt idx="19">
                  <c:v>2786</c:v>
                </c:pt>
                <c:pt idx="20">
                  <c:v>1894</c:v>
                </c:pt>
                <c:pt idx="21">
                  <c:v>2023</c:v>
                </c:pt>
                <c:pt idx="22">
                  <c:v>2365</c:v>
                </c:pt>
                <c:pt idx="23">
                  <c:v>1583</c:v>
                </c:pt>
                <c:pt idx="24">
                  <c:v>1544.0000000000018</c:v>
                </c:pt>
                <c:pt idx="25">
                  <c:v>2280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län'!$D$851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län'!$E$847:$AD$847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län'!$E$851:$AD$851</c:f>
              <c:numCache>
                <c:formatCode>#,##0</c:formatCode>
                <c:ptCount val="26"/>
                <c:pt idx="0">
                  <c:v>0</c:v>
                </c:pt>
                <c:pt idx="1">
                  <c:v>-6059.9999999999927</c:v>
                </c:pt>
                <c:pt idx="2">
                  <c:v>-7616.9999999999964</c:v>
                </c:pt>
                <c:pt idx="3">
                  <c:v>-7534.9999999999964</c:v>
                </c:pt>
                <c:pt idx="4">
                  <c:v>-8446.9999999999964</c:v>
                </c:pt>
                <c:pt idx="5">
                  <c:v>-5231.9999999999927</c:v>
                </c:pt>
                <c:pt idx="6">
                  <c:v>-8508.9999999999964</c:v>
                </c:pt>
                <c:pt idx="7">
                  <c:v>-6989.9999999999964</c:v>
                </c:pt>
                <c:pt idx="8">
                  <c:v>-5588</c:v>
                </c:pt>
                <c:pt idx="9">
                  <c:v>-5324.9999999999927</c:v>
                </c:pt>
                <c:pt idx="10">
                  <c:v>-5408.9999999999964</c:v>
                </c:pt>
                <c:pt idx="11">
                  <c:v>-5215.9999999999964</c:v>
                </c:pt>
                <c:pt idx="12">
                  <c:v>-5388.9999999999964</c:v>
                </c:pt>
                <c:pt idx="13">
                  <c:v>-4871.9999999999927</c:v>
                </c:pt>
                <c:pt idx="14">
                  <c:v>-4762.9999999999964</c:v>
                </c:pt>
                <c:pt idx="15">
                  <c:v>-4069.9999999999964</c:v>
                </c:pt>
                <c:pt idx="16">
                  <c:v>-4176.9999999999927</c:v>
                </c:pt>
                <c:pt idx="17">
                  <c:v>-2533.9999999999964</c:v>
                </c:pt>
                <c:pt idx="18">
                  <c:v>-1382.9999999999964</c:v>
                </c:pt>
                <c:pt idx="19">
                  <c:v>-1443.9999999999927</c:v>
                </c:pt>
                <c:pt idx="20">
                  <c:v>-1105.9999999999964</c:v>
                </c:pt>
                <c:pt idx="21">
                  <c:v>1576.0000000000036</c:v>
                </c:pt>
                <c:pt idx="22">
                  <c:v>1689.0000000000036</c:v>
                </c:pt>
                <c:pt idx="23">
                  <c:v>1216.0000000000036</c:v>
                </c:pt>
                <c:pt idx="24">
                  <c:v>1681.0000000000036</c:v>
                </c:pt>
                <c:pt idx="25">
                  <c:v>2250.0000000000036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län'!$D$852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län'!$E$847:$AD$847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län'!$E$852:$AD$852</c:f>
              <c:numCache>
                <c:formatCode>#,##0</c:formatCode>
                <c:ptCount val="26"/>
                <c:pt idx="0">
                  <c:v>0</c:v>
                </c:pt>
                <c:pt idx="1">
                  <c:v>4432</c:v>
                </c:pt>
                <c:pt idx="2">
                  <c:v>3671</c:v>
                </c:pt>
                <c:pt idx="3">
                  <c:v>130</c:v>
                </c:pt>
                <c:pt idx="4">
                  <c:v>-132</c:v>
                </c:pt>
                <c:pt idx="5">
                  <c:v>-2691</c:v>
                </c:pt>
                <c:pt idx="6">
                  <c:v>-651</c:v>
                </c:pt>
                <c:pt idx="7">
                  <c:v>-1391</c:v>
                </c:pt>
                <c:pt idx="8">
                  <c:v>-2631</c:v>
                </c:pt>
                <c:pt idx="9">
                  <c:v>-2879</c:v>
                </c:pt>
                <c:pt idx="10">
                  <c:v>-3077</c:v>
                </c:pt>
                <c:pt idx="11">
                  <c:v>-4373</c:v>
                </c:pt>
                <c:pt idx="12">
                  <c:v>-5123</c:v>
                </c:pt>
                <c:pt idx="13">
                  <c:v>-862</c:v>
                </c:pt>
                <c:pt idx="14">
                  <c:v>-1860</c:v>
                </c:pt>
                <c:pt idx="15">
                  <c:v>-1967.9999999999854</c:v>
                </c:pt>
                <c:pt idx="16">
                  <c:v>-1831</c:v>
                </c:pt>
                <c:pt idx="17">
                  <c:v>-919</c:v>
                </c:pt>
                <c:pt idx="18">
                  <c:v>-1096</c:v>
                </c:pt>
                <c:pt idx="19">
                  <c:v>-2045</c:v>
                </c:pt>
                <c:pt idx="20">
                  <c:v>-1118.9999999999927</c:v>
                </c:pt>
                <c:pt idx="21">
                  <c:v>-1284.9999999999927</c:v>
                </c:pt>
                <c:pt idx="22">
                  <c:v>-725.00000000000728</c:v>
                </c:pt>
                <c:pt idx="23">
                  <c:v>-1450</c:v>
                </c:pt>
                <c:pt idx="24">
                  <c:v>-1056</c:v>
                </c:pt>
                <c:pt idx="25">
                  <c:v>-1245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15744"/>
        <c:axId val="159316128"/>
      </c:lineChart>
      <c:catAx>
        <c:axId val="15931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316128"/>
        <c:crosses val="autoZero"/>
        <c:auto val="1"/>
        <c:lblAlgn val="ctr"/>
        <c:lblOffset val="100"/>
        <c:tickLblSkip val="5"/>
        <c:noMultiLvlLbl val="0"/>
      </c:catAx>
      <c:valAx>
        <c:axId val="15931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31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län'!$B$57:$C$57</c:f>
              <c:strCache>
                <c:ptCount val="2"/>
                <c:pt idx="0">
                  <c:v>Örebro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län'!$D$57:$AL$57</c:f>
              <c:numCache>
                <c:formatCode>0</c:formatCode>
                <c:ptCount val="35"/>
                <c:pt idx="0" formatCode="General">
                  <c:v>132</c:v>
                </c:pt>
                <c:pt idx="1">
                  <c:v>98.5</c:v>
                </c:pt>
                <c:pt idx="2" formatCode="General">
                  <c:v>65</c:v>
                </c:pt>
                <c:pt idx="3" formatCode="General">
                  <c:v>35</c:v>
                </c:pt>
                <c:pt idx="4" formatCode="General">
                  <c:v>47</c:v>
                </c:pt>
                <c:pt idx="5" formatCode="General">
                  <c:v>90</c:v>
                </c:pt>
                <c:pt idx="6" formatCode="General">
                  <c:v>43</c:v>
                </c:pt>
                <c:pt idx="7" formatCode="General">
                  <c:v>98</c:v>
                </c:pt>
                <c:pt idx="8" formatCode="General">
                  <c:v>1</c:v>
                </c:pt>
                <c:pt idx="9" formatCode="General">
                  <c:v>46</c:v>
                </c:pt>
                <c:pt idx="10" formatCode="General">
                  <c:v>43</c:v>
                </c:pt>
                <c:pt idx="11" formatCode="General">
                  <c:v>87</c:v>
                </c:pt>
                <c:pt idx="12" formatCode="General">
                  <c:v>134</c:v>
                </c:pt>
                <c:pt idx="13" formatCode="General">
                  <c:v>114</c:v>
                </c:pt>
                <c:pt idx="14" formatCode="General">
                  <c:v>123</c:v>
                </c:pt>
                <c:pt idx="15" formatCode="General">
                  <c:v>134</c:v>
                </c:pt>
                <c:pt idx="16" formatCode="General">
                  <c:v>66</c:v>
                </c:pt>
                <c:pt idx="17" formatCode="General">
                  <c:v>65</c:v>
                </c:pt>
                <c:pt idx="18" formatCode="General">
                  <c:v>-26</c:v>
                </c:pt>
                <c:pt idx="19" formatCode="General">
                  <c:v>-66</c:v>
                </c:pt>
                <c:pt idx="20" formatCode="General">
                  <c:v>74</c:v>
                </c:pt>
                <c:pt idx="21" formatCode="General">
                  <c:v>146</c:v>
                </c:pt>
                <c:pt idx="22" formatCode="General">
                  <c:v>130</c:v>
                </c:pt>
                <c:pt idx="23" formatCode="General">
                  <c:v>98</c:v>
                </c:pt>
                <c:pt idx="24" formatCode="General">
                  <c:v>24</c:v>
                </c:pt>
                <c:pt idx="25" formatCode="General">
                  <c:v>39</c:v>
                </c:pt>
                <c:pt idx="26" formatCode="General">
                  <c:v>-10</c:v>
                </c:pt>
                <c:pt idx="27" formatCode="General">
                  <c:v>42</c:v>
                </c:pt>
                <c:pt idx="28">
                  <c:v>52.033333333333324</c:v>
                </c:pt>
                <c:pt idx="29">
                  <c:v>62.066666666666649</c:v>
                </c:pt>
                <c:pt idx="30">
                  <c:v>72.09999999999998</c:v>
                </c:pt>
                <c:pt idx="31">
                  <c:v>72.399999999999991</c:v>
                </c:pt>
                <c:pt idx="32">
                  <c:v>72.7</c:v>
                </c:pt>
                <c:pt idx="33">
                  <c:v>82.65</c:v>
                </c:pt>
                <c:pt idx="34">
                  <c:v>92.6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län'!$B$58:$C$58</c:f>
              <c:strCache>
                <c:ptCount val="2"/>
                <c:pt idx="0">
                  <c:v>Örebro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län'!$D$58:$AL$58</c:f>
              <c:numCache>
                <c:formatCode>0</c:formatCode>
                <c:ptCount val="35"/>
                <c:pt idx="0" formatCode="General">
                  <c:v>90</c:v>
                </c:pt>
                <c:pt idx="1">
                  <c:v>59.5</c:v>
                </c:pt>
                <c:pt idx="2" formatCode="General">
                  <c:v>29</c:v>
                </c:pt>
                <c:pt idx="3" formatCode="General">
                  <c:v>53</c:v>
                </c:pt>
                <c:pt idx="4" formatCode="General">
                  <c:v>84</c:v>
                </c:pt>
                <c:pt idx="5" formatCode="General">
                  <c:v>121</c:v>
                </c:pt>
                <c:pt idx="6" formatCode="General">
                  <c:v>81</c:v>
                </c:pt>
                <c:pt idx="7" formatCode="General">
                  <c:v>83</c:v>
                </c:pt>
                <c:pt idx="8" formatCode="General">
                  <c:v>71</c:v>
                </c:pt>
                <c:pt idx="9" formatCode="General">
                  <c:v>85</c:v>
                </c:pt>
                <c:pt idx="10" formatCode="General">
                  <c:v>43</c:v>
                </c:pt>
                <c:pt idx="11" formatCode="General">
                  <c:v>87</c:v>
                </c:pt>
                <c:pt idx="12" formatCode="General">
                  <c:v>104</c:v>
                </c:pt>
                <c:pt idx="13" formatCode="General">
                  <c:v>95</c:v>
                </c:pt>
                <c:pt idx="14" formatCode="General">
                  <c:v>135</c:v>
                </c:pt>
                <c:pt idx="15" formatCode="General">
                  <c:v>82</c:v>
                </c:pt>
                <c:pt idx="16" formatCode="General">
                  <c:v>109</c:v>
                </c:pt>
                <c:pt idx="17" formatCode="General">
                  <c:v>77</c:v>
                </c:pt>
                <c:pt idx="18" formatCode="General">
                  <c:v>31</c:v>
                </c:pt>
                <c:pt idx="19" formatCode="General">
                  <c:v>-3</c:v>
                </c:pt>
                <c:pt idx="20" formatCode="General">
                  <c:v>26</c:v>
                </c:pt>
                <c:pt idx="21" formatCode="General">
                  <c:v>90</c:v>
                </c:pt>
                <c:pt idx="22" formatCode="General">
                  <c:v>53</c:v>
                </c:pt>
                <c:pt idx="23" formatCode="General">
                  <c:v>58</c:v>
                </c:pt>
                <c:pt idx="24" formatCode="General">
                  <c:v>96</c:v>
                </c:pt>
                <c:pt idx="25" formatCode="General">
                  <c:v>11</c:v>
                </c:pt>
                <c:pt idx="26" formatCode="General">
                  <c:v>59</c:v>
                </c:pt>
                <c:pt idx="27" formatCode="General">
                  <c:v>88</c:v>
                </c:pt>
                <c:pt idx="28">
                  <c:v>80.333333333333329</c:v>
                </c:pt>
                <c:pt idx="29">
                  <c:v>72.666666666666657</c:v>
                </c:pt>
                <c:pt idx="30">
                  <c:v>65</c:v>
                </c:pt>
                <c:pt idx="31">
                  <c:v>83.35</c:v>
                </c:pt>
                <c:pt idx="32">
                  <c:v>101.7</c:v>
                </c:pt>
                <c:pt idx="33">
                  <c:v>87.7</c:v>
                </c:pt>
                <c:pt idx="34">
                  <c:v>73.7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796144"/>
        <c:axId val="159796536"/>
      </c:lineChart>
      <c:catAx>
        <c:axId val="159796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796536"/>
        <c:crosses val="autoZero"/>
        <c:auto val="1"/>
        <c:lblAlgn val="ctr"/>
        <c:lblOffset val="100"/>
        <c:tickLblSkip val="2"/>
        <c:noMultiLvlLbl val="0"/>
      </c:catAx>
      <c:valAx>
        <c:axId val="15979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7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1070224"/>
        <c:axId val="161070616"/>
      </c:barChart>
      <c:catAx>
        <c:axId val="16107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070616"/>
        <c:crosses val="autoZero"/>
        <c:auto val="1"/>
        <c:lblAlgn val="ctr"/>
        <c:lblOffset val="100"/>
        <c:noMultiLvlLbl val="0"/>
      </c:catAx>
      <c:valAx>
        <c:axId val="16107061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107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1071400"/>
        <c:axId val="161071792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71400"/>
        <c:axId val="161071792"/>
      </c:lineChart>
      <c:catAx>
        <c:axId val="161071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61071792"/>
        <c:crosses val="autoZero"/>
        <c:auto val="1"/>
        <c:lblAlgn val="ctr"/>
        <c:lblOffset val="100"/>
        <c:noMultiLvlLbl val="0"/>
      </c:catAx>
      <c:valAx>
        <c:axId val="161071792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6107140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län'!$B$57:$C$57</c:f>
              <c:strCache>
                <c:ptCount val="2"/>
                <c:pt idx="0">
                  <c:v>Örebro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län'!$D$57:$AL$57</c:f>
              <c:numCache>
                <c:formatCode>0</c:formatCode>
                <c:ptCount val="35"/>
                <c:pt idx="0" formatCode="General">
                  <c:v>28</c:v>
                </c:pt>
                <c:pt idx="1">
                  <c:v>10.5</c:v>
                </c:pt>
                <c:pt idx="2" formatCode="General">
                  <c:v>-7</c:v>
                </c:pt>
                <c:pt idx="3" formatCode="General">
                  <c:v>-14</c:v>
                </c:pt>
                <c:pt idx="4" formatCode="General">
                  <c:v>-11</c:v>
                </c:pt>
                <c:pt idx="5" formatCode="General">
                  <c:v>11</c:v>
                </c:pt>
                <c:pt idx="6" formatCode="General">
                  <c:v>-3</c:v>
                </c:pt>
                <c:pt idx="7" formatCode="General">
                  <c:v>-4</c:v>
                </c:pt>
                <c:pt idx="8" formatCode="General">
                  <c:v>-12</c:v>
                </c:pt>
                <c:pt idx="9" formatCode="General">
                  <c:v>-8</c:v>
                </c:pt>
                <c:pt idx="10" formatCode="General">
                  <c:v>4</c:v>
                </c:pt>
                <c:pt idx="11" formatCode="General">
                  <c:v>26</c:v>
                </c:pt>
                <c:pt idx="12" formatCode="General">
                  <c:v>14</c:v>
                </c:pt>
                <c:pt idx="13" formatCode="General">
                  <c:v>23</c:v>
                </c:pt>
                <c:pt idx="14" formatCode="General">
                  <c:v>35</c:v>
                </c:pt>
                <c:pt idx="15" formatCode="General">
                  <c:v>38</c:v>
                </c:pt>
                <c:pt idx="16" formatCode="General">
                  <c:v>20</c:v>
                </c:pt>
                <c:pt idx="17" formatCode="General">
                  <c:v>36</c:v>
                </c:pt>
                <c:pt idx="18" formatCode="General">
                  <c:v>-33</c:v>
                </c:pt>
                <c:pt idx="19" formatCode="General">
                  <c:v>-40</c:v>
                </c:pt>
                <c:pt idx="20" formatCode="General">
                  <c:v>5</c:v>
                </c:pt>
                <c:pt idx="21" formatCode="General">
                  <c:v>37</c:v>
                </c:pt>
                <c:pt idx="22" formatCode="General">
                  <c:v>19</c:v>
                </c:pt>
                <c:pt idx="23" formatCode="General">
                  <c:v>13</c:v>
                </c:pt>
                <c:pt idx="24" formatCode="General">
                  <c:v>-1</c:v>
                </c:pt>
                <c:pt idx="25" formatCode="General">
                  <c:v>39</c:v>
                </c:pt>
                <c:pt idx="26" formatCode="General">
                  <c:v>-16</c:v>
                </c:pt>
                <c:pt idx="27" formatCode="General">
                  <c:v>-4</c:v>
                </c:pt>
                <c:pt idx="28">
                  <c:v>4.7000000000000011</c:v>
                </c:pt>
                <c:pt idx="29">
                  <c:v>13.4</c:v>
                </c:pt>
                <c:pt idx="30">
                  <c:v>22.1</c:v>
                </c:pt>
                <c:pt idx="31">
                  <c:v>31.4</c:v>
                </c:pt>
                <c:pt idx="32">
                  <c:v>40.699999999999996</c:v>
                </c:pt>
                <c:pt idx="33">
                  <c:v>45.4</c:v>
                </c:pt>
                <c:pt idx="34">
                  <c:v>50.1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län'!$B$58:$C$58</c:f>
              <c:strCache>
                <c:ptCount val="2"/>
                <c:pt idx="0">
                  <c:v>Örebro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län'!$D$58:$AL$58</c:f>
              <c:numCache>
                <c:formatCode>0</c:formatCode>
                <c:ptCount val="35"/>
                <c:pt idx="0" formatCode="General">
                  <c:v>-4</c:v>
                </c:pt>
                <c:pt idx="1">
                  <c:v>-5</c:v>
                </c:pt>
                <c:pt idx="2" formatCode="General">
                  <c:v>-6</c:v>
                </c:pt>
                <c:pt idx="3" formatCode="General">
                  <c:v>-30</c:v>
                </c:pt>
                <c:pt idx="4" formatCode="General">
                  <c:v>3</c:v>
                </c:pt>
                <c:pt idx="5" formatCode="General">
                  <c:v>9</c:v>
                </c:pt>
                <c:pt idx="6" formatCode="General">
                  <c:v>6</c:v>
                </c:pt>
                <c:pt idx="7" formatCode="General">
                  <c:v>4</c:v>
                </c:pt>
                <c:pt idx="8" formatCode="General">
                  <c:v>-12</c:v>
                </c:pt>
                <c:pt idx="9" formatCode="General">
                  <c:v>9</c:v>
                </c:pt>
                <c:pt idx="10" formatCode="General">
                  <c:v>5</c:v>
                </c:pt>
                <c:pt idx="11" formatCode="General">
                  <c:v>3</c:v>
                </c:pt>
                <c:pt idx="12" formatCode="General">
                  <c:v>21</c:v>
                </c:pt>
                <c:pt idx="13" formatCode="General">
                  <c:v>10</c:v>
                </c:pt>
                <c:pt idx="14" formatCode="General">
                  <c:v>26</c:v>
                </c:pt>
                <c:pt idx="15" formatCode="General">
                  <c:v>11</c:v>
                </c:pt>
                <c:pt idx="16" formatCode="General">
                  <c:v>4</c:v>
                </c:pt>
                <c:pt idx="17" formatCode="General">
                  <c:v>-13</c:v>
                </c:pt>
                <c:pt idx="18" formatCode="General">
                  <c:v>-17</c:v>
                </c:pt>
                <c:pt idx="19" formatCode="General">
                  <c:v>-9</c:v>
                </c:pt>
                <c:pt idx="20" formatCode="General">
                  <c:v>0</c:v>
                </c:pt>
                <c:pt idx="21" formatCode="General">
                  <c:v>23</c:v>
                </c:pt>
                <c:pt idx="22" formatCode="General">
                  <c:v>28</c:v>
                </c:pt>
                <c:pt idx="23" formatCode="General">
                  <c:v>23</c:v>
                </c:pt>
                <c:pt idx="24" formatCode="General">
                  <c:v>13</c:v>
                </c:pt>
                <c:pt idx="25" formatCode="General">
                  <c:v>8</c:v>
                </c:pt>
                <c:pt idx="26" formatCode="General">
                  <c:v>2</c:v>
                </c:pt>
                <c:pt idx="27" formatCode="General">
                  <c:v>21</c:v>
                </c:pt>
                <c:pt idx="28">
                  <c:v>24.4</c:v>
                </c:pt>
                <c:pt idx="29">
                  <c:v>27.799999999999997</c:v>
                </c:pt>
                <c:pt idx="30">
                  <c:v>31.2</c:v>
                </c:pt>
                <c:pt idx="31">
                  <c:v>35.299999999999997</c:v>
                </c:pt>
                <c:pt idx="32">
                  <c:v>39.4</c:v>
                </c:pt>
                <c:pt idx="33">
                  <c:v>30.95</c:v>
                </c:pt>
                <c:pt idx="34">
                  <c:v>22.5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072576"/>
        <c:axId val="161072968"/>
      </c:lineChart>
      <c:catAx>
        <c:axId val="161072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072968"/>
        <c:crosses val="autoZero"/>
        <c:auto val="1"/>
        <c:lblAlgn val="ctr"/>
        <c:lblOffset val="100"/>
        <c:tickLblSkip val="2"/>
        <c:noMultiLvlLbl val="0"/>
      </c:catAx>
      <c:valAx>
        <c:axId val="16107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07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Sektorer'!$B$57:$C$57</c:f>
              <c:strCache>
                <c:ptCount val="2"/>
                <c:pt idx="0">
                  <c:v>Örebro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Sektorer'!$D$56:$AJ$56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Sektorer'!$D$57:$AJ$57</c:f>
              <c:numCache>
                <c:formatCode>0%</c:formatCode>
                <c:ptCount val="33"/>
                <c:pt idx="0">
                  <c:v>0.64</c:v>
                </c:pt>
                <c:pt idx="1">
                  <c:v>0.59499999999999997</c:v>
                </c:pt>
                <c:pt idx="2">
                  <c:v>0.55000000000000004</c:v>
                </c:pt>
                <c:pt idx="3">
                  <c:v>0.49</c:v>
                </c:pt>
                <c:pt idx="4">
                  <c:v>0.75</c:v>
                </c:pt>
                <c:pt idx="5">
                  <c:v>0.72</c:v>
                </c:pt>
                <c:pt idx="6">
                  <c:v>0.56000000000000005</c:v>
                </c:pt>
                <c:pt idx="7">
                  <c:v>0.62</c:v>
                </c:pt>
                <c:pt idx="8">
                  <c:v>0.44</c:v>
                </c:pt>
                <c:pt idx="9">
                  <c:v>0.6</c:v>
                </c:pt>
                <c:pt idx="10">
                  <c:v>0.73</c:v>
                </c:pt>
                <c:pt idx="11">
                  <c:v>0.62</c:v>
                </c:pt>
                <c:pt idx="12">
                  <c:v>0.49</c:v>
                </c:pt>
                <c:pt idx="13">
                  <c:v>0.69000000000000006</c:v>
                </c:pt>
                <c:pt idx="14">
                  <c:v>0.77</c:v>
                </c:pt>
                <c:pt idx="15">
                  <c:v>0.73</c:v>
                </c:pt>
                <c:pt idx="16">
                  <c:v>0.62</c:v>
                </c:pt>
                <c:pt idx="17">
                  <c:v>0.62</c:v>
                </c:pt>
                <c:pt idx="18">
                  <c:v>0.66</c:v>
                </c:pt>
                <c:pt idx="19">
                  <c:v>0.6</c:v>
                </c:pt>
                <c:pt idx="20">
                  <c:v>0.8</c:v>
                </c:pt>
                <c:pt idx="21">
                  <c:v>0.78</c:v>
                </c:pt>
                <c:pt idx="22">
                  <c:v>0.78</c:v>
                </c:pt>
                <c:pt idx="23">
                  <c:v>0.6</c:v>
                </c:pt>
                <c:pt idx="24">
                  <c:v>0.53</c:v>
                </c:pt>
                <c:pt idx="25">
                  <c:v>0.63</c:v>
                </c:pt>
                <c:pt idx="26">
                  <c:v>0.47</c:v>
                </c:pt>
                <c:pt idx="27">
                  <c:v>0.43</c:v>
                </c:pt>
                <c:pt idx="28">
                  <c:v>0.5129999999999999</c:v>
                </c:pt>
                <c:pt idx="29">
                  <c:v>0.59599999999999997</c:v>
                </c:pt>
                <c:pt idx="30">
                  <c:v>0.67900000000000005</c:v>
                </c:pt>
                <c:pt idx="31">
                  <c:v>0.69700000000000006</c:v>
                </c:pt>
                <c:pt idx="32">
                  <c:v>0.71499999999999997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Sektorer'!$B$58:$C$58</c:f>
              <c:strCache>
                <c:ptCount val="2"/>
                <c:pt idx="0">
                  <c:v>Örebro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Sektorer'!$D$56:$AJ$56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Sektorer'!$D$58:$AJ$58</c:f>
              <c:numCache>
                <c:formatCode>0%</c:formatCode>
                <c:ptCount val="33"/>
                <c:pt idx="0">
                  <c:v>0.53</c:v>
                </c:pt>
                <c:pt idx="1">
                  <c:v>0.55000000000000004</c:v>
                </c:pt>
                <c:pt idx="2">
                  <c:v>0.57000000000000006</c:v>
                </c:pt>
                <c:pt idx="3">
                  <c:v>0.46</c:v>
                </c:pt>
                <c:pt idx="4">
                  <c:v>0.57000000000000006</c:v>
                </c:pt>
                <c:pt idx="5">
                  <c:v>0.57000000000000006</c:v>
                </c:pt>
                <c:pt idx="6">
                  <c:v>0.57999999999999996</c:v>
                </c:pt>
                <c:pt idx="7">
                  <c:v>0.54</c:v>
                </c:pt>
                <c:pt idx="8">
                  <c:v>0.52</c:v>
                </c:pt>
                <c:pt idx="9">
                  <c:v>0.56000000000000005</c:v>
                </c:pt>
                <c:pt idx="10">
                  <c:v>0.46</c:v>
                </c:pt>
                <c:pt idx="11">
                  <c:v>0.53</c:v>
                </c:pt>
                <c:pt idx="12">
                  <c:v>0.55000000000000004</c:v>
                </c:pt>
                <c:pt idx="13">
                  <c:v>0.6</c:v>
                </c:pt>
                <c:pt idx="14">
                  <c:v>0.68</c:v>
                </c:pt>
                <c:pt idx="15">
                  <c:v>0.6</c:v>
                </c:pt>
                <c:pt idx="16">
                  <c:v>0.59</c:v>
                </c:pt>
                <c:pt idx="17">
                  <c:v>0.6</c:v>
                </c:pt>
                <c:pt idx="18">
                  <c:v>0.5</c:v>
                </c:pt>
                <c:pt idx="19">
                  <c:v>0.7</c:v>
                </c:pt>
                <c:pt idx="20">
                  <c:v>0.67</c:v>
                </c:pt>
                <c:pt idx="21">
                  <c:v>0.76</c:v>
                </c:pt>
                <c:pt idx="22">
                  <c:v>0.62</c:v>
                </c:pt>
                <c:pt idx="23">
                  <c:v>0.8</c:v>
                </c:pt>
                <c:pt idx="24">
                  <c:v>0.56999999999999995</c:v>
                </c:pt>
                <c:pt idx="25">
                  <c:v>0.63</c:v>
                </c:pt>
                <c:pt idx="26">
                  <c:v>0.66</c:v>
                </c:pt>
                <c:pt idx="27">
                  <c:v>0.67</c:v>
                </c:pt>
                <c:pt idx="28">
                  <c:v>0.67066666666666663</c:v>
                </c:pt>
                <c:pt idx="29">
                  <c:v>0.67133333333333334</c:v>
                </c:pt>
                <c:pt idx="30">
                  <c:v>0.67200000000000004</c:v>
                </c:pt>
                <c:pt idx="31">
                  <c:v>0.70199999999999996</c:v>
                </c:pt>
                <c:pt idx="32">
                  <c:v>0.73199999999999998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23456"/>
        <c:axId val="161323848"/>
      </c:lineChart>
      <c:catAx>
        <c:axId val="161323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323848"/>
        <c:crosses val="autoZero"/>
        <c:auto val="1"/>
        <c:lblAlgn val="ctr"/>
        <c:lblOffset val="100"/>
        <c:tickLblSkip val="2"/>
        <c:noMultiLvlLbl val="0"/>
      </c:catAx>
      <c:valAx>
        <c:axId val="16132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32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1324632"/>
        <c:axId val="161325024"/>
      </c:barChart>
      <c:catAx>
        <c:axId val="16132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325024"/>
        <c:crosses val="autoZero"/>
        <c:auto val="1"/>
        <c:lblAlgn val="ctr"/>
        <c:lblOffset val="100"/>
        <c:noMultiLvlLbl val="0"/>
      </c:catAx>
      <c:valAx>
        <c:axId val="161325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32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'!$Q$29</c:f>
              <c:strCache>
                <c:ptCount val="1"/>
                <c:pt idx="0">
                  <c:v>Örebro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'!$Q$30:$Q$40</c:f>
              <c:numCache>
                <c:formatCode>0%</c:formatCode>
                <c:ptCount val="11"/>
                <c:pt idx="0">
                  <c:v>0.215</c:v>
                </c:pt>
                <c:pt idx="1">
                  <c:v>0.14499999999999999</c:v>
                </c:pt>
                <c:pt idx="2">
                  <c:v>0.20799999999999999</c:v>
                </c:pt>
                <c:pt idx="3">
                  <c:v>0.121</c:v>
                </c:pt>
                <c:pt idx="4">
                  <c:v>0.11799999999999999</c:v>
                </c:pt>
                <c:pt idx="5">
                  <c:v>4.5999999999999999E-2</c:v>
                </c:pt>
                <c:pt idx="6">
                  <c:v>8.9999999999999993E-3</c:v>
                </c:pt>
                <c:pt idx="7">
                  <c:v>7.5999999999999998E-2</c:v>
                </c:pt>
                <c:pt idx="8">
                  <c:v>1.7000000000000001E-2</c:v>
                </c:pt>
                <c:pt idx="9">
                  <c:v>4.1000000000000002E-2</c:v>
                </c:pt>
                <c:pt idx="10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0857168"/>
        <c:axId val="160857560"/>
      </c:barChart>
      <c:catAx>
        <c:axId val="160857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857560"/>
        <c:crosses val="autoZero"/>
        <c:auto val="1"/>
        <c:lblAlgn val="ctr"/>
        <c:lblOffset val="100"/>
        <c:noMultiLvlLbl val="0"/>
      </c:catAx>
      <c:valAx>
        <c:axId val="1608575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085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'!$Q$81</c:f>
              <c:strCache>
                <c:ptCount val="1"/>
                <c:pt idx="0">
                  <c:v>Örebro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'!$Q$82:$Q$89</c:f>
              <c:numCache>
                <c:formatCode>0%</c:formatCode>
                <c:ptCount val="8"/>
                <c:pt idx="0">
                  <c:v>0.48199999999999998</c:v>
                </c:pt>
                <c:pt idx="1">
                  <c:v>0.13700000000000001</c:v>
                </c:pt>
                <c:pt idx="2">
                  <c:v>0.122</c:v>
                </c:pt>
                <c:pt idx="3">
                  <c:v>0.04</c:v>
                </c:pt>
                <c:pt idx="4">
                  <c:v>5.8000000000000003E-2</c:v>
                </c:pt>
                <c:pt idx="5">
                  <c:v>6.9000000000000006E-2</c:v>
                </c:pt>
                <c:pt idx="6">
                  <c:v>7.0000000000000007E-2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080088"/>
        <c:axId val="158079696"/>
      </c:barChart>
      <c:catAx>
        <c:axId val="158080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79696"/>
        <c:crosses val="autoZero"/>
        <c:auto val="1"/>
        <c:lblAlgn val="ctr"/>
        <c:lblOffset val="100"/>
        <c:noMultiLvlLbl val="0"/>
      </c:catAx>
      <c:valAx>
        <c:axId val="1580796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08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'!$Q$112</c:f>
              <c:strCache>
                <c:ptCount val="1"/>
                <c:pt idx="0">
                  <c:v>Örebro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'!$Q$113:$Q$119</c:f>
              <c:numCache>
                <c:formatCode>0%</c:formatCode>
                <c:ptCount val="7"/>
                <c:pt idx="0">
                  <c:v>0.36199999999999999</c:v>
                </c:pt>
                <c:pt idx="1">
                  <c:v>0.26600000000000001</c:v>
                </c:pt>
                <c:pt idx="2">
                  <c:v>0.11700000000000001</c:v>
                </c:pt>
                <c:pt idx="3">
                  <c:v>7.6999999999999999E-2</c:v>
                </c:pt>
                <c:pt idx="4">
                  <c:v>9.7000000000000003E-2</c:v>
                </c:pt>
                <c:pt idx="5">
                  <c:v>4.4999999999999998E-2</c:v>
                </c:pt>
                <c:pt idx="6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0858736"/>
        <c:axId val="160859128"/>
      </c:barChart>
      <c:catAx>
        <c:axId val="160858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859128"/>
        <c:crosses val="autoZero"/>
        <c:auto val="1"/>
        <c:lblAlgn val="ctr"/>
        <c:lblOffset val="100"/>
        <c:noMultiLvlLbl val="0"/>
      </c:catAx>
      <c:valAx>
        <c:axId val="1608591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08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0859912"/>
        <c:axId val="160860304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472728"/>
        <c:axId val="268472336"/>
      </c:lineChart>
      <c:catAx>
        <c:axId val="160859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0860304"/>
        <c:crosses val="autoZero"/>
        <c:auto val="1"/>
        <c:lblAlgn val="ctr"/>
        <c:lblOffset val="100"/>
        <c:noMultiLvlLbl val="0"/>
      </c:catAx>
      <c:valAx>
        <c:axId val="16086030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859912"/>
        <c:crosses val="autoZero"/>
        <c:crossBetween val="between"/>
      </c:valAx>
      <c:valAx>
        <c:axId val="26847233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472728"/>
        <c:crosses val="max"/>
        <c:crossBetween val="between"/>
      </c:valAx>
      <c:catAx>
        <c:axId val="268472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472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Län'!$B$57</c:f>
              <c:strCache>
                <c:ptCount val="1"/>
                <c:pt idx="0">
                  <c:v>Örebro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Län'!$C$56:$AU$56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Län'!$C$57:$AU$57</c:f>
              <c:numCache>
                <c:formatCode>0</c:formatCode>
                <c:ptCount val="45"/>
                <c:pt idx="0" formatCode="General">
                  <c:v>30</c:v>
                </c:pt>
                <c:pt idx="1">
                  <c:v>28</c:v>
                </c:pt>
                <c:pt idx="2">
                  <c:v>26</c:v>
                </c:pt>
                <c:pt idx="3">
                  <c:v>14</c:v>
                </c:pt>
                <c:pt idx="4">
                  <c:v>2</c:v>
                </c:pt>
                <c:pt idx="5">
                  <c:v>17</c:v>
                </c:pt>
                <c:pt idx="6">
                  <c:v>32</c:v>
                </c:pt>
                <c:pt idx="7">
                  <c:v>27</c:v>
                </c:pt>
                <c:pt idx="8">
                  <c:v>22</c:v>
                </c:pt>
                <c:pt idx="9">
                  <c:v>18.5</c:v>
                </c:pt>
                <c:pt idx="10" formatCode="General">
                  <c:v>15</c:v>
                </c:pt>
                <c:pt idx="11" formatCode="General">
                  <c:v>20</c:v>
                </c:pt>
                <c:pt idx="12" formatCode="General">
                  <c:v>-3</c:v>
                </c:pt>
                <c:pt idx="13" formatCode="General">
                  <c:v>1</c:v>
                </c:pt>
                <c:pt idx="14" formatCode="General">
                  <c:v>10</c:v>
                </c:pt>
                <c:pt idx="15" formatCode="General">
                  <c:v>20</c:v>
                </c:pt>
                <c:pt idx="16" formatCode="General">
                  <c:v>14</c:v>
                </c:pt>
                <c:pt idx="17" formatCode="General">
                  <c:v>11</c:v>
                </c:pt>
                <c:pt idx="18" formatCode="General">
                  <c:v>6</c:v>
                </c:pt>
                <c:pt idx="19" formatCode="General">
                  <c:v>6</c:v>
                </c:pt>
                <c:pt idx="20" formatCode="General">
                  <c:v>-4</c:v>
                </c:pt>
                <c:pt idx="21" formatCode="General">
                  <c:v>7</c:v>
                </c:pt>
                <c:pt idx="22" formatCode="General">
                  <c:v>13</c:v>
                </c:pt>
                <c:pt idx="23" formatCode="General">
                  <c:v>6</c:v>
                </c:pt>
                <c:pt idx="24" formatCode="General">
                  <c:v>22</c:v>
                </c:pt>
                <c:pt idx="25" formatCode="General">
                  <c:v>13</c:v>
                </c:pt>
                <c:pt idx="26" formatCode="General">
                  <c:v>16</c:v>
                </c:pt>
                <c:pt idx="27" formatCode="General">
                  <c:v>2</c:v>
                </c:pt>
                <c:pt idx="28" formatCode="General">
                  <c:v>-4</c:v>
                </c:pt>
                <c:pt idx="29" formatCode="General">
                  <c:v>-5</c:v>
                </c:pt>
                <c:pt idx="30" formatCode="General">
                  <c:v>8</c:v>
                </c:pt>
                <c:pt idx="31" formatCode="General">
                  <c:v>16</c:v>
                </c:pt>
                <c:pt idx="32" formatCode="General">
                  <c:v>15</c:v>
                </c:pt>
                <c:pt idx="33" formatCode="General">
                  <c:v>14</c:v>
                </c:pt>
                <c:pt idx="34" formatCode="General">
                  <c:v>12</c:v>
                </c:pt>
                <c:pt idx="35" formatCode="General">
                  <c:v>9</c:v>
                </c:pt>
                <c:pt idx="36" formatCode="General">
                  <c:v>0</c:v>
                </c:pt>
                <c:pt idx="37" formatCode="General">
                  <c:v>10</c:v>
                </c:pt>
                <c:pt idx="38">
                  <c:v>8.6333333333333329</c:v>
                </c:pt>
                <c:pt idx="39">
                  <c:v>7.2666666666666675</c:v>
                </c:pt>
                <c:pt idx="40">
                  <c:v>5.9000000000000012</c:v>
                </c:pt>
                <c:pt idx="41">
                  <c:v>9.3500000000000014</c:v>
                </c:pt>
                <c:pt idx="42">
                  <c:v>12.8</c:v>
                </c:pt>
                <c:pt idx="43">
                  <c:v>13</c:v>
                </c:pt>
                <c:pt idx="44">
                  <c:v>13.200000000000001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Län'!$B$58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Län'!$C$56:$AU$56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Län'!$C$58:$AU$58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643080"/>
        <c:axId val="159643464"/>
      </c:lineChart>
      <c:catAx>
        <c:axId val="15964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643464"/>
        <c:crosses val="autoZero"/>
        <c:auto val="1"/>
        <c:lblAlgn val="ctr"/>
        <c:lblOffset val="100"/>
        <c:noMultiLvlLbl val="0"/>
      </c:catAx>
      <c:valAx>
        <c:axId val="15964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64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Sektorer'!$B$57:$C$57</c:f>
              <c:strCache>
                <c:ptCount val="2"/>
                <c:pt idx="0">
                  <c:v>Örebro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Sektorer'!$D$57:$AL$57</c:f>
              <c:numCache>
                <c:formatCode>0</c:formatCode>
                <c:ptCount val="35"/>
                <c:pt idx="0" formatCode="General">
                  <c:v>30</c:v>
                </c:pt>
                <c:pt idx="1">
                  <c:v>21</c:v>
                </c:pt>
                <c:pt idx="2" formatCode="General">
                  <c:v>12</c:v>
                </c:pt>
                <c:pt idx="3" formatCode="General">
                  <c:v>-1</c:v>
                </c:pt>
                <c:pt idx="4" formatCode="General">
                  <c:v>9</c:v>
                </c:pt>
                <c:pt idx="5" formatCode="General">
                  <c:v>18</c:v>
                </c:pt>
                <c:pt idx="6" formatCode="General">
                  <c:v>6</c:v>
                </c:pt>
                <c:pt idx="7" formatCode="General">
                  <c:v>20</c:v>
                </c:pt>
                <c:pt idx="8" formatCode="General">
                  <c:v>-1</c:v>
                </c:pt>
                <c:pt idx="9" formatCode="General">
                  <c:v>4</c:v>
                </c:pt>
                <c:pt idx="10" formatCode="General">
                  <c:v>-19</c:v>
                </c:pt>
                <c:pt idx="11" formatCode="General">
                  <c:v>12</c:v>
                </c:pt>
                <c:pt idx="12" formatCode="General">
                  <c:v>20</c:v>
                </c:pt>
                <c:pt idx="13" formatCode="General">
                  <c:v>15</c:v>
                </c:pt>
                <c:pt idx="14" formatCode="General">
                  <c:v>27</c:v>
                </c:pt>
                <c:pt idx="15" formatCode="General">
                  <c:v>26</c:v>
                </c:pt>
                <c:pt idx="16" formatCode="General">
                  <c:v>7</c:v>
                </c:pt>
                <c:pt idx="17" formatCode="General">
                  <c:v>10</c:v>
                </c:pt>
                <c:pt idx="18" formatCode="General">
                  <c:v>-13</c:v>
                </c:pt>
                <c:pt idx="19" formatCode="General">
                  <c:v>-14</c:v>
                </c:pt>
                <c:pt idx="20" formatCode="General">
                  <c:v>12</c:v>
                </c:pt>
                <c:pt idx="21" formatCode="General">
                  <c:v>27</c:v>
                </c:pt>
                <c:pt idx="22" formatCode="General">
                  <c:v>13</c:v>
                </c:pt>
                <c:pt idx="23" formatCode="General">
                  <c:v>8</c:v>
                </c:pt>
                <c:pt idx="24" formatCode="General">
                  <c:v>3</c:v>
                </c:pt>
                <c:pt idx="25" formatCode="General">
                  <c:v>-4</c:v>
                </c:pt>
                <c:pt idx="26" formatCode="General">
                  <c:v>-11</c:v>
                </c:pt>
                <c:pt idx="27" formatCode="General">
                  <c:v>-1</c:v>
                </c:pt>
                <c:pt idx="28">
                  <c:v>2.7000000000000006</c:v>
                </c:pt>
                <c:pt idx="29">
                  <c:v>6.4000000000000012</c:v>
                </c:pt>
                <c:pt idx="30">
                  <c:v>10.100000000000001</c:v>
                </c:pt>
                <c:pt idx="31">
                  <c:v>10.3</c:v>
                </c:pt>
                <c:pt idx="32">
                  <c:v>10.5</c:v>
                </c:pt>
                <c:pt idx="33">
                  <c:v>11.45</c:v>
                </c:pt>
                <c:pt idx="34">
                  <c:v>12.4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Sektorer'!$B$58:$C$58</c:f>
              <c:strCache>
                <c:ptCount val="2"/>
                <c:pt idx="0">
                  <c:v>Örebro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Sektorer'!$D$58:$AL$58</c:f>
              <c:numCache>
                <c:formatCode>0</c:formatCode>
                <c:ptCount val="35"/>
                <c:pt idx="0" formatCode="General">
                  <c:v>14</c:v>
                </c:pt>
                <c:pt idx="1">
                  <c:v>1.5</c:v>
                </c:pt>
                <c:pt idx="2" formatCode="General">
                  <c:v>-11</c:v>
                </c:pt>
                <c:pt idx="3" formatCode="General">
                  <c:v>2</c:v>
                </c:pt>
                <c:pt idx="4" formatCode="General">
                  <c:v>10</c:v>
                </c:pt>
                <c:pt idx="5" formatCode="General">
                  <c:v>20</c:v>
                </c:pt>
                <c:pt idx="6" formatCode="General">
                  <c:v>18</c:v>
                </c:pt>
                <c:pt idx="7" formatCode="General">
                  <c:v>6</c:v>
                </c:pt>
                <c:pt idx="8" formatCode="General">
                  <c:v>5</c:v>
                </c:pt>
                <c:pt idx="9" formatCode="General">
                  <c:v>8</c:v>
                </c:pt>
                <c:pt idx="10" formatCode="General">
                  <c:v>2</c:v>
                </c:pt>
                <c:pt idx="11" formatCode="General">
                  <c:v>4</c:v>
                </c:pt>
                <c:pt idx="12" formatCode="General">
                  <c:v>10</c:v>
                </c:pt>
                <c:pt idx="13" formatCode="General">
                  <c:v>3</c:v>
                </c:pt>
                <c:pt idx="14" formatCode="General">
                  <c:v>19</c:v>
                </c:pt>
                <c:pt idx="15" formatCode="General">
                  <c:v>8</c:v>
                </c:pt>
                <c:pt idx="16" formatCode="General">
                  <c:v>20</c:v>
                </c:pt>
                <c:pt idx="17" formatCode="General">
                  <c:v>-2</c:v>
                </c:pt>
                <c:pt idx="18" formatCode="General">
                  <c:v>4</c:v>
                </c:pt>
                <c:pt idx="19" formatCode="General">
                  <c:v>-1</c:v>
                </c:pt>
                <c:pt idx="20" formatCode="General">
                  <c:v>6</c:v>
                </c:pt>
                <c:pt idx="21" formatCode="General">
                  <c:v>11</c:v>
                </c:pt>
                <c:pt idx="22" formatCode="General">
                  <c:v>16</c:v>
                </c:pt>
                <c:pt idx="23" formatCode="General">
                  <c:v>16</c:v>
                </c:pt>
                <c:pt idx="24" formatCode="General">
                  <c:v>15</c:v>
                </c:pt>
                <c:pt idx="25" formatCode="General">
                  <c:v>13</c:v>
                </c:pt>
                <c:pt idx="26" formatCode="General">
                  <c:v>4</c:v>
                </c:pt>
                <c:pt idx="27" formatCode="General">
                  <c:v>15</c:v>
                </c:pt>
                <c:pt idx="28">
                  <c:v>11.4</c:v>
                </c:pt>
                <c:pt idx="29">
                  <c:v>7.7999999999999989</c:v>
                </c:pt>
                <c:pt idx="30">
                  <c:v>4.1999999999999993</c:v>
                </c:pt>
                <c:pt idx="31">
                  <c:v>8.85</c:v>
                </c:pt>
                <c:pt idx="32">
                  <c:v>13.5</c:v>
                </c:pt>
                <c:pt idx="33">
                  <c:v>13.45</c:v>
                </c:pt>
                <c:pt idx="34">
                  <c:v>13.4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162712"/>
        <c:axId val="158585216"/>
      </c:lineChart>
      <c:catAx>
        <c:axId val="160162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585216"/>
        <c:crosses val="autoZero"/>
        <c:auto val="1"/>
        <c:lblAlgn val="ctr"/>
        <c:lblOffset val="100"/>
        <c:tickLblSkip val="2"/>
        <c:noMultiLvlLbl val="0"/>
      </c:catAx>
      <c:valAx>
        <c:axId val="15858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16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Län'!$B$57</c:f>
              <c:strCache>
                <c:ptCount val="1"/>
                <c:pt idx="0">
                  <c:v>Örebro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Län'!$C$56:$AU$56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Län'!$C$57:$AU$57</c:f>
              <c:numCache>
                <c:formatCode>0</c:formatCode>
                <c:ptCount val="45"/>
                <c:pt idx="0" formatCode="General">
                  <c:v>57</c:v>
                </c:pt>
                <c:pt idx="1">
                  <c:v>52</c:v>
                </c:pt>
                <c:pt idx="2">
                  <c:v>47</c:v>
                </c:pt>
                <c:pt idx="3">
                  <c:v>35.5</c:v>
                </c:pt>
                <c:pt idx="4">
                  <c:v>24</c:v>
                </c:pt>
                <c:pt idx="5">
                  <c:v>36.5</c:v>
                </c:pt>
                <c:pt idx="6">
                  <c:v>49</c:v>
                </c:pt>
                <c:pt idx="7">
                  <c:v>40.5</c:v>
                </c:pt>
                <c:pt idx="8">
                  <c:v>32</c:v>
                </c:pt>
                <c:pt idx="9">
                  <c:v>34.5</c:v>
                </c:pt>
                <c:pt idx="10" formatCode="General">
                  <c:v>37</c:v>
                </c:pt>
                <c:pt idx="11" formatCode="General">
                  <c:v>40</c:v>
                </c:pt>
                <c:pt idx="12" formatCode="General">
                  <c:v>18</c:v>
                </c:pt>
                <c:pt idx="13" formatCode="General">
                  <c:v>12</c:v>
                </c:pt>
                <c:pt idx="14" formatCode="General">
                  <c:v>20</c:v>
                </c:pt>
                <c:pt idx="15" formatCode="General">
                  <c:v>42</c:v>
                </c:pt>
                <c:pt idx="16" formatCode="General">
                  <c:v>24</c:v>
                </c:pt>
                <c:pt idx="17" formatCode="General">
                  <c:v>35</c:v>
                </c:pt>
                <c:pt idx="18" formatCode="General">
                  <c:v>10</c:v>
                </c:pt>
                <c:pt idx="19" formatCode="General">
                  <c:v>35</c:v>
                </c:pt>
                <c:pt idx="20" formatCode="General">
                  <c:v>26</c:v>
                </c:pt>
                <c:pt idx="21" formatCode="General">
                  <c:v>44</c:v>
                </c:pt>
                <c:pt idx="22" formatCode="General">
                  <c:v>53</c:v>
                </c:pt>
                <c:pt idx="23" formatCode="General">
                  <c:v>49</c:v>
                </c:pt>
                <c:pt idx="24" formatCode="General">
                  <c:v>48</c:v>
                </c:pt>
                <c:pt idx="25" formatCode="General">
                  <c:v>45</c:v>
                </c:pt>
                <c:pt idx="26" formatCode="General">
                  <c:v>32</c:v>
                </c:pt>
                <c:pt idx="27" formatCode="General">
                  <c:v>27</c:v>
                </c:pt>
                <c:pt idx="28" formatCode="General">
                  <c:v>-6</c:v>
                </c:pt>
                <c:pt idx="29" formatCode="General">
                  <c:v>-12</c:v>
                </c:pt>
                <c:pt idx="30" formatCode="General">
                  <c:v>28</c:v>
                </c:pt>
                <c:pt idx="31" formatCode="General">
                  <c:v>48</c:v>
                </c:pt>
                <c:pt idx="32" formatCode="General">
                  <c:v>33</c:v>
                </c:pt>
                <c:pt idx="33" formatCode="General">
                  <c:v>29</c:v>
                </c:pt>
                <c:pt idx="34" formatCode="General">
                  <c:v>19</c:v>
                </c:pt>
                <c:pt idx="35" formatCode="General">
                  <c:v>12</c:v>
                </c:pt>
                <c:pt idx="36" formatCode="General">
                  <c:v>22</c:v>
                </c:pt>
                <c:pt idx="37" formatCode="General">
                  <c:v>37</c:v>
                </c:pt>
                <c:pt idx="38">
                  <c:v>34.033333333333331</c:v>
                </c:pt>
                <c:pt idx="39">
                  <c:v>31.066666666666663</c:v>
                </c:pt>
                <c:pt idx="40">
                  <c:v>28.099999999999998</c:v>
                </c:pt>
                <c:pt idx="41">
                  <c:v>35.5</c:v>
                </c:pt>
                <c:pt idx="42">
                  <c:v>42.9</c:v>
                </c:pt>
                <c:pt idx="43">
                  <c:v>36.75</c:v>
                </c:pt>
                <c:pt idx="44">
                  <c:v>30.599999999999998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Län'!$B$58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Län'!$C$56:$AU$56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Län'!$C$58:$AU$58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648840"/>
        <c:axId val="160649232"/>
      </c:lineChart>
      <c:catAx>
        <c:axId val="16064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649232"/>
        <c:crosses val="autoZero"/>
        <c:auto val="1"/>
        <c:lblAlgn val="ctr"/>
        <c:lblOffset val="100"/>
        <c:tickLblSkip val="2"/>
        <c:noMultiLvlLbl val="0"/>
      </c:catAx>
      <c:valAx>
        <c:axId val="16064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64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län'!$B$57:$C$57</c:f>
              <c:strCache>
                <c:ptCount val="2"/>
                <c:pt idx="0">
                  <c:v>Örebro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län'!$D$57:$AL$57</c:f>
              <c:numCache>
                <c:formatCode>0</c:formatCode>
                <c:ptCount val="35"/>
                <c:pt idx="0" formatCode="General">
                  <c:v>44</c:v>
                </c:pt>
                <c:pt idx="1">
                  <c:v>35.5</c:v>
                </c:pt>
                <c:pt idx="2" formatCode="General">
                  <c:v>27</c:v>
                </c:pt>
                <c:pt idx="3" formatCode="General">
                  <c:v>6</c:v>
                </c:pt>
                <c:pt idx="4" formatCode="General">
                  <c:v>9</c:v>
                </c:pt>
                <c:pt idx="5" formatCode="General">
                  <c:v>36</c:v>
                </c:pt>
                <c:pt idx="6" formatCode="General">
                  <c:v>19</c:v>
                </c:pt>
                <c:pt idx="7" formatCode="General">
                  <c:v>31</c:v>
                </c:pt>
                <c:pt idx="8" formatCode="General">
                  <c:v>-1</c:v>
                </c:pt>
                <c:pt idx="9" formatCode="General">
                  <c:v>24</c:v>
                </c:pt>
                <c:pt idx="10" formatCode="General">
                  <c:v>25</c:v>
                </c:pt>
                <c:pt idx="11" formatCode="General">
                  <c:v>38</c:v>
                </c:pt>
                <c:pt idx="12" formatCode="General">
                  <c:v>49</c:v>
                </c:pt>
                <c:pt idx="13" formatCode="General">
                  <c:v>45</c:v>
                </c:pt>
                <c:pt idx="14" formatCode="General">
                  <c:v>38</c:v>
                </c:pt>
                <c:pt idx="15" formatCode="General">
                  <c:v>54</c:v>
                </c:pt>
                <c:pt idx="16" formatCode="General">
                  <c:v>24</c:v>
                </c:pt>
                <c:pt idx="17" formatCode="General">
                  <c:v>15</c:v>
                </c:pt>
                <c:pt idx="18" formatCode="General">
                  <c:v>-18</c:v>
                </c:pt>
                <c:pt idx="19" formatCode="General">
                  <c:v>-29</c:v>
                </c:pt>
                <c:pt idx="20" formatCode="General">
                  <c:v>27</c:v>
                </c:pt>
                <c:pt idx="21" formatCode="General">
                  <c:v>60</c:v>
                </c:pt>
                <c:pt idx="22" formatCode="General">
                  <c:v>55</c:v>
                </c:pt>
                <c:pt idx="23" formatCode="General">
                  <c:v>45</c:v>
                </c:pt>
                <c:pt idx="24" formatCode="General">
                  <c:v>11</c:v>
                </c:pt>
                <c:pt idx="25" formatCode="General">
                  <c:v>31</c:v>
                </c:pt>
                <c:pt idx="26" formatCode="General">
                  <c:v>-3</c:v>
                </c:pt>
                <c:pt idx="27" formatCode="General">
                  <c:v>28</c:v>
                </c:pt>
                <c:pt idx="28">
                  <c:v>28.899999999999995</c:v>
                </c:pt>
                <c:pt idx="29">
                  <c:v>29.799999999999994</c:v>
                </c:pt>
                <c:pt idx="30">
                  <c:v>30.699999999999996</c:v>
                </c:pt>
                <c:pt idx="31">
                  <c:v>32</c:v>
                </c:pt>
                <c:pt idx="32">
                  <c:v>33.300000000000004</c:v>
                </c:pt>
                <c:pt idx="33">
                  <c:v>36.400000000000006</c:v>
                </c:pt>
                <c:pt idx="34">
                  <c:v>39.5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län'!$B$58:$C$58</c:f>
              <c:strCache>
                <c:ptCount val="2"/>
                <c:pt idx="0">
                  <c:v>Örebro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län'!$D$58:$AL$58</c:f>
              <c:numCache>
                <c:formatCode>0</c:formatCode>
                <c:ptCount val="35"/>
                <c:pt idx="0" formatCode="General">
                  <c:v>36</c:v>
                </c:pt>
                <c:pt idx="1">
                  <c:v>25</c:v>
                </c:pt>
                <c:pt idx="2" formatCode="General">
                  <c:v>14</c:v>
                </c:pt>
                <c:pt idx="3" formatCode="General">
                  <c:v>23</c:v>
                </c:pt>
                <c:pt idx="4" formatCode="General">
                  <c:v>34</c:v>
                </c:pt>
                <c:pt idx="5" formatCode="General">
                  <c:v>50</c:v>
                </c:pt>
                <c:pt idx="6" formatCode="General">
                  <c:v>30</c:v>
                </c:pt>
                <c:pt idx="7" formatCode="General">
                  <c:v>41</c:v>
                </c:pt>
                <c:pt idx="8" formatCode="General">
                  <c:v>26</c:v>
                </c:pt>
                <c:pt idx="9" formatCode="General">
                  <c:v>49</c:v>
                </c:pt>
                <c:pt idx="10" formatCode="General">
                  <c:v>27</c:v>
                </c:pt>
                <c:pt idx="11" formatCode="General">
                  <c:v>52</c:v>
                </c:pt>
                <c:pt idx="12" formatCode="General">
                  <c:v>58</c:v>
                </c:pt>
                <c:pt idx="13" formatCode="General">
                  <c:v>54</c:v>
                </c:pt>
                <c:pt idx="14" formatCode="General">
                  <c:v>61</c:v>
                </c:pt>
                <c:pt idx="15" formatCode="General">
                  <c:v>32</c:v>
                </c:pt>
                <c:pt idx="16" formatCode="General">
                  <c:v>43</c:v>
                </c:pt>
                <c:pt idx="17" formatCode="General">
                  <c:v>43</c:v>
                </c:pt>
                <c:pt idx="18" formatCode="General">
                  <c:v>19</c:v>
                </c:pt>
                <c:pt idx="19" formatCode="General">
                  <c:v>7</c:v>
                </c:pt>
                <c:pt idx="20" formatCode="General">
                  <c:v>28</c:v>
                </c:pt>
                <c:pt idx="21" formatCode="General">
                  <c:v>35</c:v>
                </c:pt>
                <c:pt idx="22" formatCode="General">
                  <c:v>3</c:v>
                </c:pt>
                <c:pt idx="23" formatCode="General">
                  <c:v>-12</c:v>
                </c:pt>
                <c:pt idx="24" formatCode="General">
                  <c:v>43</c:v>
                </c:pt>
                <c:pt idx="25" formatCode="General">
                  <c:v>-22</c:v>
                </c:pt>
                <c:pt idx="26" formatCode="General">
                  <c:v>39</c:v>
                </c:pt>
                <c:pt idx="27" formatCode="General">
                  <c:v>44</c:v>
                </c:pt>
                <c:pt idx="28">
                  <c:v>38.333333333333329</c:v>
                </c:pt>
                <c:pt idx="29">
                  <c:v>32.666666666666664</c:v>
                </c:pt>
                <c:pt idx="30">
                  <c:v>27</c:v>
                </c:pt>
                <c:pt idx="31">
                  <c:v>36.6</c:v>
                </c:pt>
                <c:pt idx="32">
                  <c:v>46.2</c:v>
                </c:pt>
                <c:pt idx="33">
                  <c:v>36.900000000000006</c:v>
                </c:pt>
                <c:pt idx="34">
                  <c:v>27.6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650016"/>
        <c:axId val="160650408"/>
      </c:lineChart>
      <c:catAx>
        <c:axId val="160650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650408"/>
        <c:crosses val="autoZero"/>
        <c:auto val="1"/>
        <c:lblAlgn val="ctr"/>
        <c:lblOffset val="100"/>
        <c:tickLblSkip val="2"/>
        <c:noMultiLvlLbl val="0"/>
      </c:catAx>
      <c:valAx>
        <c:axId val="16065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65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175812793515751"/>
          <c:y val="4.5905052447426063E-2"/>
          <c:w val="0.43971058215424219"/>
          <c:h val="0.90818989510514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'LÄN diagram '!$Q$3</c:f>
              <c:strCache>
                <c:ptCount val="1"/>
                <c:pt idx="0">
                  <c:v>Örebro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'!$Q$4:$Q$10</c:f>
              <c:numCache>
                <c:formatCode>0%</c:formatCode>
                <c:ptCount val="7"/>
                <c:pt idx="0">
                  <c:v>0.50800000000000001</c:v>
                </c:pt>
                <c:pt idx="1">
                  <c:v>0.191</c:v>
                </c:pt>
                <c:pt idx="2">
                  <c:v>0.121</c:v>
                </c:pt>
                <c:pt idx="3">
                  <c:v>0.129</c:v>
                </c:pt>
                <c:pt idx="4">
                  <c:v>3.4000000000000002E-2</c:v>
                </c:pt>
                <c:pt idx="5">
                  <c:v>1.7000000000000001E-2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0651192"/>
        <c:axId val="160651584"/>
      </c:barChart>
      <c:catAx>
        <c:axId val="160651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651584"/>
        <c:crosses val="autoZero"/>
        <c:auto val="1"/>
        <c:lblAlgn val="ctr"/>
        <c:lblOffset val="100"/>
        <c:noMultiLvlLbl val="0"/>
      </c:catAx>
      <c:valAx>
        <c:axId val="1606515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065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Län'!$B$57</c:f>
              <c:strCache>
                <c:ptCount val="1"/>
                <c:pt idx="0">
                  <c:v>Örebro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Län'!$C$56:$AU$56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Län'!$C$57:$AU$57</c:f>
              <c:numCache>
                <c:formatCode>0</c:formatCode>
                <c:ptCount val="45"/>
                <c:pt idx="0">
                  <c:v>48</c:v>
                </c:pt>
                <c:pt idx="1">
                  <c:v>44.5</c:v>
                </c:pt>
                <c:pt idx="2">
                  <c:v>41</c:v>
                </c:pt>
                <c:pt idx="3">
                  <c:v>38</c:v>
                </c:pt>
                <c:pt idx="4">
                  <c:v>35</c:v>
                </c:pt>
                <c:pt idx="5">
                  <c:v>42.5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43</c:v>
                </c:pt>
                <c:pt idx="10">
                  <c:v>46</c:v>
                </c:pt>
                <c:pt idx="11">
                  <c:v>46</c:v>
                </c:pt>
                <c:pt idx="12">
                  <c:v>27</c:v>
                </c:pt>
                <c:pt idx="13">
                  <c:v>28</c:v>
                </c:pt>
                <c:pt idx="14" formatCode="General">
                  <c:v>36</c:v>
                </c:pt>
                <c:pt idx="15" formatCode="General">
                  <c:v>46</c:v>
                </c:pt>
                <c:pt idx="16" formatCode="General">
                  <c:v>28</c:v>
                </c:pt>
                <c:pt idx="17" formatCode="General">
                  <c:v>40</c:v>
                </c:pt>
                <c:pt idx="18" formatCode="General">
                  <c:v>27</c:v>
                </c:pt>
                <c:pt idx="19" formatCode="General">
                  <c:v>24</c:v>
                </c:pt>
                <c:pt idx="20" formatCode="General">
                  <c:v>22</c:v>
                </c:pt>
                <c:pt idx="21" formatCode="General">
                  <c:v>33</c:v>
                </c:pt>
                <c:pt idx="22" formatCode="General">
                  <c:v>45</c:v>
                </c:pt>
                <c:pt idx="23" formatCode="General">
                  <c:v>42</c:v>
                </c:pt>
                <c:pt idx="24" formatCode="General">
                  <c:v>56</c:v>
                </c:pt>
                <c:pt idx="25" formatCode="General">
                  <c:v>45</c:v>
                </c:pt>
                <c:pt idx="26" formatCode="General">
                  <c:v>42</c:v>
                </c:pt>
                <c:pt idx="27" formatCode="General">
                  <c:v>37</c:v>
                </c:pt>
                <c:pt idx="28" formatCode="General">
                  <c:v>6</c:v>
                </c:pt>
                <c:pt idx="29" formatCode="General">
                  <c:v>-13</c:v>
                </c:pt>
                <c:pt idx="30" formatCode="General">
                  <c:v>5</c:v>
                </c:pt>
                <c:pt idx="31" formatCode="General">
                  <c:v>49</c:v>
                </c:pt>
                <c:pt idx="32" formatCode="General">
                  <c:v>40</c:v>
                </c:pt>
                <c:pt idx="33" formatCode="General">
                  <c:v>52</c:v>
                </c:pt>
                <c:pt idx="34" formatCode="General">
                  <c:v>31</c:v>
                </c:pt>
                <c:pt idx="35" formatCode="General">
                  <c:v>18</c:v>
                </c:pt>
                <c:pt idx="36" formatCode="General">
                  <c:v>14</c:v>
                </c:pt>
                <c:pt idx="37" formatCode="General">
                  <c:v>26</c:v>
                </c:pt>
                <c:pt idx="38">
                  <c:v>28.366666666666667</c:v>
                </c:pt>
                <c:pt idx="39">
                  <c:v>30.733333333333334</c:v>
                </c:pt>
                <c:pt idx="40">
                  <c:v>33.100000000000009</c:v>
                </c:pt>
                <c:pt idx="41">
                  <c:v>35.900000000000006</c:v>
                </c:pt>
                <c:pt idx="42">
                  <c:v>38.700000000000003</c:v>
                </c:pt>
                <c:pt idx="43">
                  <c:v>36.700000000000003</c:v>
                </c:pt>
                <c:pt idx="44">
                  <c:v>34.699999999999996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Län'!$B$58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Län'!$C$56:$AU$56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Län'!$C$58:$AU$58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652368"/>
        <c:axId val="159793008"/>
      </c:lineChart>
      <c:catAx>
        <c:axId val="1606523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793008"/>
        <c:crosses val="autoZero"/>
        <c:auto val="1"/>
        <c:lblAlgn val="ctr"/>
        <c:lblOffset val="100"/>
        <c:tickLblSkip val="2"/>
        <c:noMultiLvlLbl val="0"/>
      </c:catAx>
      <c:valAx>
        <c:axId val="15979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065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län'!$B$57:$C$57</c:f>
              <c:strCache>
                <c:ptCount val="2"/>
                <c:pt idx="0">
                  <c:v>Örebro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län'!$D$57:$AL$57</c:f>
              <c:numCache>
                <c:formatCode>0</c:formatCode>
                <c:ptCount val="35"/>
                <c:pt idx="0" formatCode="General">
                  <c:v>58</c:v>
                </c:pt>
                <c:pt idx="1">
                  <c:v>42</c:v>
                </c:pt>
                <c:pt idx="2" formatCode="General">
                  <c:v>26</c:v>
                </c:pt>
                <c:pt idx="3" formatCode="General">
                  <c:v>30</c:v>
                </c:pt>
                <c:pt idx="4" formatCode="General">
                  <c:v>29</c:v>
                </c:pt>
                <c:pt idx="5" formatCode="General">
                  <c:v>36</c:v>
                </c:pt>
                <c:pt idx="6" formatCode="General">
                  <c:v>18</c:v>
                </c:pt>
                <c:pt idx="7" formatCode="General">
                  <c:v>47</c:v>
                </c:pt>
                <c:pt idx="8" formatCode="General">
                  <c:v>3</c:v>
                </c:pt>
                <c:pt idx="9" formatCode="General">
                  <c:v>18</c:v>
                </c:pt>
                <c:pt idx="10" formatCode="General">
                  <c:v>37</c:v>
                </c:pt>
                <c:pt idx="11" formatCode="General">
                  <c:v>37</c:v>
                </c:pt>
                <c:pt idx="12" formatCode="General">
                  <c:v>65</c:v>
                </c:pt>
                <c:pt idx="13" formatCode="General">
                  <c:v>54</c:v>
                </c:pt>
                <c:pt idx="14" formatCode="General">
                  <c:v>58</c:v>
                </c:pt>
                <c:pt idx="15" formatCode="General">
                  <c:v>54</c:v>
                </c:pt>
                <c:pt idx="16" formatCode="General">
                  <c:v>35</c:v>
                </c:pt>
                <c:pt idx="17" formatCode="General">
                  <c:v>40</c:v>
                </c:pt>
                <c:pt idx="18" formatCode="General">
                  <c:v>5</c:v>
                </c:pt>
                <c:pt idx="19" formatCode="General">
                  <c:v>-23</c:v>
                </c:pt>
                <c:pt idx="20" formatCode="General">
                  <c:v>35</c:v>
                </c:pt>
                <c:pt idx="21" formatCode="General">
                  <c:v>59</c:v>
                </c:pt>
                <c:pt idx="22" formatCode="General">
                  <c:v>62</c:v>
                </c:pt>
                <c:pt idx="23" formatCode="General">
                  <c:v>45</c:v>
                </c:pt>
                <c:pt idx="24" formatCode="General">
                  <c:v>10</c:v>
                </c:pt>
                <c:pt idx="25" formatCode="General">
                  <c:v>12</c:v>
                </c:pt>
                <c:pt idx="26" formatCode="General">
                  <c:v>4</c:v>
                </c:pt>
                <c:pt idx="27" formatCode="General">
                  <c:v>15</c:v>
                </c:pt>
                <c:pt idx="28">
                  <c:v>20.433333333333334</c:v>
                </c:pt>
                <c:pt idx="29">
                  <c:v>25.866666666666667</c:v>
                </c:pt>
                <c:pt idx="30">
                  <c:v>31.3</c:v>
                </c:pt>
                <c:pt idx="31">
                  <c:v>30.1</c:v>
                </c:pt>
                <c:pt idx="32">
                  <c:v>28.9</c:v>
                </c:pt>
                <c:pt idx="33">
                  <c:v>34.799999999999997</c:v>
                </c:pt>
                <c:pt idx="34">
                  <c:v>40.699999999999996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län'!$B$58:$C$58</c:f>
              <c:strCache>
                <c:ptCount val="2"/>
                <c:pt idx="0">
                  <c:v>Örebro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län'!$D$56:$AL$56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län'!$D$58:$AL$58</c:f>
              <c:numCache>
                <c:formatCode>0</c:formatCode>
                <c:ptCount val="35"/>
                <c:pt idx="0" formatCode="General">
                  <c:v>40</c:v>
                </c:pt>
                <c:pt idx="1">
                  <c:v>33</c:v>
                </c:pt>
                <c:pt idx="2" formatCode="General">
                  <c:v>26</c:v>
                </c:pt>
                <c:pt idx="3" formatCode="General">
                  <c:v>28</c:v>
                </c:pt>
                <c:pt idx="4" formatCode="General">
                  <c:v>40</c:v>
                </c:pt>
                <c:pt idx="5" formatCode="General">
                  <c:v>51</c:v>
                </c:pt>
                <c:pt idx="6" formatCode="General">
                  <c:v>33</c:v>
                </c:pt>
                <c:pt idx="7" formatCode="General">
                  <c:v>36</c:v>
                </c:pt>
                <c:pt idx="8" formatCode="General">
                  <c:v>40</c:v>
                </c:pt>
                <c:pt idx="9" formatCode="General">
                  <c:v>28</c:v>
                </c:pt>
                <c:pt idx="10" formatCode="General">
                  <c:v>14</c:v>
                </c:pt>
                <c:pt idx="11" formatCode="General">
                  <c:v>31</c:v>
                </c:pt>
                <c:pt idx="12" formatCode="General">
                  <c:v>36</c:v>
                </c:pt>
                <c:pt idx="13" formatCode="General">
                  <c:v>38</c:v>
                </c:pt>
                <c:pt idx="14" formatCode="General">
                  <c:v>55</c:v>
                </c:pt>
                <c:pt idx="15" formatCode="General">
                  <c:v>42</c:v>
                </c:pt>
                <c:pt idx="16" formatCode="General">
                  <c:v>46</c:v>
                </c:pt>
                <c:pt idx="17" formatCode="General">
                  <c:v>36</c:v>
                </c:pt>
                <c:pt idx="18" formatCode="General">
                  <c:v>8</c:v>
                </c:pt>
                <c:pt idx="19" formatCode="General">
                  <c:v>-9</c:v>
                </c:pt>
                <c:pt idx="20" formatCode="General">
                  <c:v>-8</c:v>
                </c:pt>
                <c:pt idx="21" formatCode="General">
                  <c:v>44</c:v>
                </c:pt>
                <c:pt idx="22" formatCode="General">
                  <c:v>34</c:v>
                </c:pt>
                <c:pt idx="23" formatCode="General">
                  <c:v>54</c:v>
                </c:pt>
                <c:pt idx="24" formatCode="General">
                  <c:v>38</c:v>
                </c:pt>
                <c:pt idx="25" formatCode="General">
                  <c:v>20</c:v>
                </c:pt>
                <c:pt idx="26" formatCode="General">
                  <c:v>16</c:v>
                </c:pt>
                <c:pt idx="27" formatCode="General">
                  <c:v>29</c:v>
                </c:pt>
                <c:pt idx="28">
                  <c:v>30.599999999999998</c:v>
                </c:pt>
                <c:pt idx="29">
                  <c:v>32.199999999999996</c:v>
                </c:pt>
                <c:pt idx="30">
                  <c:v>33.799999999999997</c:v>
                </c:pt>
                <c:pt idx="31">
                  <c:v>37.9</c:v>
                </c:pt>
                <c:pt idx="32">
                  <c:v>42</c:v>
                </c:pt>
                <c:pt idx="33">
                  <c:v>37.35</c:v>
                </c:pt>
                <c:pt idx="34">
                  <c:v>32.700000000000003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793792"/>
        <c:axId val="159794184"/>
      </c:lineChart>
      <c:catAx>
        <c:axId val="159793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794184"/>
        <c:crosses val="autoZero"/>
        <c:auto val="1"/>
        <c:lblAlgn val="ctr"/>
        <c:lblOffset val="100"/>
        <c:tickLblSkip val="2"/>
        <c:noMultiLvlLbl val="0"/>
      </c:catAx>
      <c:valAx>
        <c:axId val="15979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79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Län'!$B$57</c:f>
              <c:strCache>
                <c:ptCount val="1"/>
                <c:pt idx="0">
                  <c:v>Örebro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Län'!$C$56:$AU$56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Län'!$C$57:$AU$57</c:f>
              <c:numCache>
                <c:formatCode>0</c:formatCode>
                <c:ptCount val="45"/>
                <c:pt idx="0">
                  <c:v>135</c:v>
                </c:pt>
                <c:pt idx="1">
                  <c:v>124.5</c:v>
                </c:pt>
                <c:pt idx="2">
                  <c:v>114</c:v>
                </c:pt>
                <c:pt idx="3">
                  <c:v>87.5</c:v>
                </c:pt>
                <c:pt idx="4">
                  <c:v>61</c:v>
                </c:pt>
                <c:pt idx="5">
                  <c:v>96</c:v>
                </c:pt>
                <c:pt idx="6">
                  <c:v>131</c:v>
                </c:pt>
                <c:pt idx="7">
                  <c:v>112.5</c:v>
                </c:pt>
                <c:pt idx="8">
                  <c:v>94</c:v>
                </c:pt>
                <c:pt idx="9">
                  <c:v>96</c:v>
                </c:pt>
                <c:pt idx="10">
                  <c:v>98</c:v>
                </c:pt>
                <c:pt idx="11">
                  <c:v>106</c:v>
                </c:pt>
                <c:pt idx="12">
                  <c:v>42</c:v>
                </c:pt>
                <c:pt idx="13" formatCode="General">
                  <c:v>41</c:v>
                </c:pt>
                <c:pt idx="14" formatCode="General">
                  <c:v>66</c:v>
                </c:pt>
                <c:pt idx="15" formatCode="General">
                  <c:v>108</c:v>
                </c:pt>
                <c:pt idx="16" formatCode="General">
                  <c:v>66</c:v>
                </c:pt>
                <c:pt idx="17" formatCode="General">
                  <c:v>86</c:v>
                </c:pt>
                <c:pt idx="18" formatCode="General">
                  <c:v>43</c:v>
                </c:pt>
                <c:pt idx="19" formatCode="General">
                  <c:v>65</c:v>
                </c:pt>
                <c:pt idx="20" formatCode="General">
                  <c:v>44</c:v>
                </c:pt>
                <c:pt idx="21" formatCode="General">
                  <c:v>84</c:v>
                </c:pt>
                <c:pt idx="22" formatCode="General">
                  <c:v>111</c:v>
                </c:pt>
                <c:pt idx="23" formatCode="General">
                  <c:v>97</c:v>
                </c:pt>
                <c:pt idx="24" formatCode="General">
                  <c:v>126</c:v>
                </c:pt>
                <c:pt idx="25" formatCode="General">
                  <c:v>103</c:v>
                </c:pt>
                <c:pt idx="26" formatCode="General">
                  <c:v>90</c:v>
                </c:pt>
                <c:pt idx="27" formatCode="General">
                  <c:v>66</c:v>
                </c:pt>
                <c:pt idx="28" formatCode="General">
                  <c:v>-4</c:v>
                </c:pt>
                <c:pt idx="29" formatCode="General">
                  <c:v>-30</c:v>
                </c:pt>
                <c:pt idx="30" formatCode="General">
                  <c:v>41</c:v>
                </c:pt>
                <c:pt idx="31" formatCode="General">
                  <c:v>113</c:v>
                </c:pt>
                <c:pt idx="32" formatCode="General">
                  <c:v>88</c:v>
                </c:pt>
                <c:pt idx="33" formatCode="General">
                  <c:v>95</c:v>
                </c:pt>
                <c:pt idx="34" formatCode="General">
                  <c:v>62</c:v>
                </c:pt>
                <c:pt idx="35" formatCode="General">
                  <c:v>39</c:v>
                </c:pt>
                <c:pt idx="36" formatCode="General">
                  <c:v>36</c:v>
                </c:pt>
                <c:pt idx="37" formatCode="General">
                  <c:v>73</c:v>
                </c:pt>
                <c:pt idx="38">
                  <c:v>71.033333333333331</c:v>
                </c:pt>
                <c:pt idx="39">
                  <c:v>69.066666666666663</c:v>
                </c:pt>
                <c:pt idx="40">
                  <c:v>67.100000000000009</c:v>
                </c:pt>
                <c:pt idx="41">
                  <c:v>80.75</c:v>
                </c:pt>
                <c:pt idx="42">
                  <c:v>94.4</c:v>
                </c:pt>
                <c:pt idx="43">
                  <c:v>86.45</c:v>
                </c:pt>
                <c:pt idx="44">
                  <c:v>78.5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Län'!$B$58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Län'!$C$56:$AU$56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Län'!$C$58:$AU$58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794968"/>
        <c:axId val="159795360"/>
      </c:lineChart>
      <c:catAx>
        <c:axId val="1597949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795360"/>
        <c:crosses val="autoZero"/>
        <c:auto val="1"/>
        <c:lblAlgn val="ctr"/>
        <c:lblOffset val="100"/>
        <c:noMultiLvlLbl val="0"/>
      </c:catAx>
      <c:valAx>
        <c:axId val="15979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79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Örebro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9243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42496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330961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662544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(128 i Örebro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v-SE" b="1" dirty="0"/>
              <a:t>Småföretagskonjunkturen </a:t>
            </a:r>
            <a:r>
              <a:rPr lang="sv-SE" dirty="0" smtClean="0"/>
              <a:t>har varit </a:t>
            </a:r>
            <a:r>
              <a:rPr lang="sv-SE" dirty="0"/>
              <a:t>positiv sedan </a:t>
            </a:r>
            <a:r>
              <a:rPr lang="sv-SE" dirty="0" smtClean="0"/>
              <a:t>2015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103, för riksgenomsnittet: 103</a:t>
            </a:r>
            <a:endParaRPr lang="sv-SE" dirty="0"/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pekar på en försvagad </a:t>
            </a:r>
            <a:r>
              <a:rPr lang="sv-SE" dirty="0" smtClean="0"/>
              <a:t>konjunktur, </a:t>
            </a:r>
            <a:r>
              <a:rPr lang="sv-SE" dirty="0"/>
              <a:t>främst inom </a:t>
            </a:r>
            <a:r>
              <a:rPr lang="sv-SE" dirty="0" smtClean="0"/>
              <a:t>tjänstesektorn</a:t>
            </a:r>
            <a:endParaRPr lang="sv-SE" dirty="0"/>
          </a:p>
          <a:p>
            <a:pPr lvl="0"/>
            <a:r>
              <a:rPr lang="sv-SE" b="1" dirty="0"/>
              <a:t>Sysselsättningstillväxten</a:t>
            </a:r>
            <a:r>
              <a:rPr lang="sv-SE" dirty="0"/>
              <a:t> har ökat </a:t>
            </a:r>
            <a:r>
              <a:rPr lang="sv-SE" dirty="0" smtClean="0"/>
              <a:t>men </a:t>
            </a:r>
            <a:r>
              <a:rPr lang="sv-SE" dirty="0"/>
              <a:t>är fortsatt något svagare än </a:t>
            </a:r>
            <a:r>
              <a:rPr lang="sv-SE" dirty="0" smtClean="0"/>
              <a:t>riksgenomsnittet</a:t>
            </a:r>
          </a:p>
          <a:p>
            <a:pPr lvl="0">
              <a:buFontTx/>
              <a:buChar char="-"/>
            </a:pPr>
            <a:r>
              <a:rPr lang="sv-SE" dirty="0" smtClean="0"/>
              <a:t>Tjänstesektorns </a:t>
            </a:r>
            <a:r>
              <a:rPr lang="sv-SE" dirty="0"/>
              <a:t>utveckling har varit starkare än </a:t>
            </a:r>
            <a:r>
              <a:rPr lang="sv-SE" dirty="0" smtClean="0"/>
              <a:t>industrin</a:t>
            </a:r>
          </a:p>
          <a:p>
            <a:pPr lvl="0">
              <a:buFontTx/>
              <a:buChar char="-"/>
            </a:pPr>
            <a:r>
              <a:rPr lang="sv-SE" dirty="0" smtClean="0"/>
              <a:t>Industrin ligger </a:t>
            </a:r>
            <a:r>
              <a:rPr lang="sv-SE" dirty="0"/>
              <a:t>under riksgenomsnittet för </a:t>
            </a:r>
            <a:r>
              <a:rPr lang="sv-SE" dirty="0" smtClean="0"/>
              <a:t>sektorn</a:t>
            </a:r>
          </a:p>
          <a:p>
            <a:r>
              <a:rPr lang="sv-SE" dirty="0" smtClean="0"/>
              <a:t>Tillväxttakten </a:t>
            </a:r>
            <a:r>
              <a:rPr lang="sv-SE" dirty="0"/>
              <a:t>för </a:t>
            </a:r>
            <a:r>
              <a:rPr lang="sv-SE" b="1" dirty="0"/>
              <a:t>orderingången</a:t>
            </a:r>
            <a:r>
              <a:rPr lang="sv-SE" dirty="0"/>
              <a:t> har förbättrats och är över </a:t>
            </a:r>
            <a:r>
              <a:rPr lang="sv-SE" dirty="0" smtClean="0"/>
              <a:t>riksgenomsnittet</a:t>
            </a:r>
          </a:p>
          <a:p>
            <a:pPr>
              <a:buFontTx/>
              <a:buChar char="-"/>
            </a:pPr>
            <a:r>
              <a:rPr lang="sv-SE" dirty="0" smtClean="0"/>
              <a:t>Beror framför allt på ökad orderingång i tjänstesektorn</a:t>
            </a:r>
          </a:p>
          <a:p>
            <a:pPr>
              <a:buFontTx/>
              <a:buChar char="-"/>
            </a:pPr>
            <a:r>
              <a:rPr lang="sv-SE" dirty="0" smtClean="0"/>
              <a:t>Tjänstesektorn förväntar dock en minskning det kommande året, medan industrisektorn förväntar sig en ökning</a:t>
            </a:r>
          </a:p>
          <a:p>
            <a:pPr lvl="0"/>
            <a:r>
              <a:rPr lang="sv-SE" b="1" dirty="0" smtClean="0"/>
              <a:t>Omsättningstillväxten</a:t>
            </a:r>
            <a:r>
              <a:rPr lang="sv-SE" dirty="0" smtClean="0"/>
              <a:t> </a:t>
            </a:r>
            <a:r>
              <a:rPr lang="sv-SE" dirty="0"/>
              <a:t>i Örebro län har </a:t>
            </a:r>
            <a:r>
              <a:rPr lang="sv-SE" dirty="0" smtClean="0"/>
              <a:t>ökat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39, för riksgenomsnittet: 33 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</a:t>
            </a:r>
            <a:r>
              <a:rPr lang="sv-SE" dirty="0" smtClean="0"/>
              <a:t>är </a:t>
            </a:r>
            <a:r>
              <a:rPr lang="sv-SE" dirty="0"/>
              <a:t>mer </a:t>
            </a:r>
            <a:r>
              <a:rPr lang="sv-SE" dirty="0" smtClean="0"/>
              <a:t>försiktiga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v-SE" b="1" dirty="0"/>
              <a:t>Tillväxten av lönsamheten </a:t>
            </a:r>
            <a:r>
              <a:rPr lang="sv-SE" dirty="0" smtClean="0"/>
              <a:t>är god</a:t>
            </a:r>
          </a:p>
          <a:p>
            <a:pPr lvl="0">
              <a:buFontTx/>
              <a:buChar char="-"/>
            </a:pPr>
            <a:r>
              <a:rPr lang="sv-SE" dirty="0" smtClean="0"/>
              <a:t>Båda sektorerna hamnar </a:t>
            </a:r>
            <a:r>
              <a:rPr lang="sv-SE" smtClean="0"/>
              <a:t>över riksgenomsnittet</a:t>
            </a:r>
          </a:p>
          <a:p>
            <a:pPr lvl="0">
              <a:buFontTx/>
              <a:buChar char="-"/>
            </a:pPr>
            <a:r>
              <a:rPr lang="sv-SE" smtClean="0"/>
              <a:t>Industrin </a:t>
            </a:r>
            <a:r>
              <a:rPr lang="sv-SE" dirty="0"/>
              <a:t>är mest optimistisk om utvecklingen </a:t>
            </a:r>
            <a:r>
              <a:rPr lang="sv-SE" dirty="0" smtClean="0"/>
              <a:t>framöver </a:t>
            </a:r>
            <a:endParaRPr lang="sv-SE" dirty="0"/>
          </a:p>
          <a:p>
            <a:r>
              <a:rPr lang="sv-SE" dirty="0" smtClean="0"/>
              <a:t>63 </a:t>
            </a:r>
            <a:r>
              <a:rPr lang="sv-SE" dirty="0"/>
              <a:t>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 smtClean="0"/>
              <a:t>Höga arbetskraftskostnader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v-SE" dirty="0"/>
              <a:t>Brist på lämplig arbetskraft</a:t>
            </a:r>
          </a:p>
          <a:p>
            <a:r>
              <a:rPr lang="sv-SE" dirty="0" smtClean="0"/>
              <a:t>Den </a:t>
            </a:r>
            <a:r>
              <a:rPr lang="sv-SE" dirty="0"/>
              <a:t>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33111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76584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40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6852</TotalTime>
  <Words>473</Words>
  <Application>Microsoft Office PowerPoint</Application>
  <PresentationFormat>Bildspel på skärmen (16:9)</PresentationFormat>
  <Paragraphs>77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40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474</cp:revision>
  <cp:lastPrinted>2015-11-05T08:54:09Z</cp:lastPrinted>
  <dcterms:created xsi:type="dcterms:W3CDTF">2010-04-12T23:12:02Z</dcterms:created>
  <dcterms:modified xsi:type="dcterms:W3CDTF">2016-09-06T09:24:05Z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