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län'!$D$608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län'!$E$607:$AD$607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län'!$E$608:$AD$608</c:f>
              <c:numCache>
                <c:formatCode>#,##0</c:formatCode>
                <c:ptCount val="26"/>
                <c:pt idx="0">
                  <c:v>0</c:v>
                </c:pt>
                <c:pt idx="1">
                  <c:v>-748.00000000000182</c:v>
                </c:pt>
                <c:pt idx="2">
                  <c:v>-675</c:v>
                </c:pt>
                <c:pt idx="3">
                  <c:v>-382.99999999999818</c:v>
                </c:pt>
                <c:pt idx="4">
                  <c:v>690</c:v>
                </c:pt>
                <c:pt idx="5">
                  <c:v>894</c:v>
                </c:pt>
                <c:pt idx="6">
                  <c:v>1326</c:v>
                </c:pt>
                <c:pt idx="7">
                  <c:v>5193</c:v>
                </c:pt>
                <c:pt idx="8">
                  <c:v>5633.9999999999964</c:v>
                </c:pt>
                <c:pt idx="9">
                  <c:v>5540</c:v>
                </c:pt>
                <c:pt idx="10">
                  <c:v>5763.0000000000036</c:v>
                </c:pt>
                <c:pt idx="11">
                  <c:v>5802.9999999999927</c:v>
                </c:pt>
                <c:pt idx="12">
                  <c:v>5801.9999999999964</c:v>
                </c:pt>
                <c:pt idx="13">
                  <c:v>5192.9999999999964</c:v>
                </c:pt>
                <c:pt idx="14">
                  <c:v>5527</c:v>
                </c:pt>
                <c:pt idx="15">
                  <c:v>5401</c:v>
                </c:pt>
                <c:pt idx="16">
                  <c:v>4144.0000000000036</c:v>
                </c:pt>
                <c:pt idx="17">
                  <c:v>4513</c:v>
                </c:pt>
                <c:pt idx="18">
                  <c:v>4769</c:v>
                </c:pt>
                <c:pt idx="19">
                  <c:v>5151.0000000000036</c:v>
                </c:pt>
                <c:pt idx="20">
                  <c:v>5498.9999999999927</c:v>
                </c:pt>
                <c:pt idx="21">
                  <c:v>7091</c:v>
                </c:pt>
                <c:pt idx="22">
                  <c:v>6954</c:v>
                </c:pt>
                <c:pt idx="23">
                  <c:v>6707</c:v>
                </c:pt>
                <c:pt idx="24">
                  <c:v>7048.9999999999964</c:v>
                </c:pt>
                <c:pt idx="25">
                  <c:v>7256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län'!$D$609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län'!$E$607:$AD$607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län'!$E$609:$AD$609</c:f>
              <c:numCache>
                <c:formatCode>#,##0</c:formatCode>
                <c:ptCount val="26"/>
                <c:pt idx="0">
                  <c:v>0</c:v>
                </c:pt>
                <c:pt idx="1">
                  <c:v>-136.99999999999818</c:v>
                </c:pt>
                <c:pt idx="2">
                  <c:v>-355.99999999999818</c:v>
                </c:pt>
                <c:pt idx="3">
                  <c:v>-1286.9999999999982</c:v>
                </c:pt>
                <c:pt idx="4">
                  <c:v>-1509.9999999999982</c:v>
                </c:pt>
                <c:pt idx="5">
                  <c:v>-860.99999999999818</c:v>
                </c:pt>
                <c:pt idx="6">
                  <c:v>-155.99999999999818</c:v>
                </c:pt>
                <c:pt idx="7">
                  <c:v>-17</c:v>
                </c:pt>
                <c:pt idx="8">
                  <c:v>-119.99999999999636</c:v>
                </c:pt>
                <c:pt idx="9">
                  <c:v>57</c:v>
                </c:pt>
                <c:pt idx="10">
                  <c:v>459.00000000000182</c:v>
                </c:pt>
                <c:pt idx="11">
                  <c:v>505.00000000000182</c:v>
                </c:pt>
                <c:pt idx="12">
                  <c:v>555.00000000000364</c:v>
                </c:pt>
                <c:pt idx="13">
                  <c:v>679.00000000000182</c:v>
                </c:pt>
                <c:pt idx="14">
                  <c:v>704.00000000000182</c:v>
                </c:pt>
                <c:pt idx="15">
                  <c:v>832.00000000000182</c:v>
                </c:pt>
                <c:pt idx="16">
                  <c:v>1173.0000000000018</c:v>
                </c:pt>
                <c:pt idx="17">
                  <c:v>1721.0000000000036</c:v>
                </c:pt>
                <c:pt idx="18">
                  <c:v>2546.0000000000018</c:v>
                </c:pt>
                <c:pt idx="19">
                  <c:v>2230.0000000000018</c:v>
                </c:pt>
                <c:pt idx="20">
                  <c:v>1606.0000000000036</c:v>
                </c:pt>
                <c:pt idx="21">
                  <c:v>1959</c:v>
                </c:pt>
                <c:pt idx="22">
                  <c:v>2222.0000000000055</c:v>
                </c:pt>
                <c:pt idx="23">
                  <c:v>1959.0000000000036</c:v>
                </c:pt>
                <c:pt idx="24">
                  <c:v>2111.0000000000018</c:v>
                </c:pt>
                <c:pt idx="25">
                  <c:v>2390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län'!$D$610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län'!$E$607:$AD$607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län'!$E$610:$AD$610</c:f>
              <c:numCache>
                <c:formatCode>#,##0</c:formatCode>
                <c:ptCount val="26"/>
                <c:pt idx="0">
                  <c:v>0</c:v>
                </c:pt>
                <c:pt idx="1">
                  <c:v>943.00000000000182</c:v>
                </c:pt>
                <c:pt idx="2">
                  <c:v>-681</c:v>
                </c:pt>
                <c:pt idx="3">
                  <c:v>-1317</c:v>
                </c:pt>
                <c:pt idx="4">
                  <c:v>-1702</c:v>
                </c:pt>
                <c:pt idx="5">
                  <c:v>-407</c:v>
                </c:pt>
                <c:pt idx="6">
                  <c:v>-201</c:v>
                </c:pt>
                <c:pt idx="7">
                  <c:v>-335</c:v>
                </c:pt>
                <c:pt idx="8">
                  <c:v>119.00000000000182</c:v>
                </c:pt>
                <c:pt idx="9">
                  <c:v>552</c:v>
                </c:pt>
                <c:pt idx="10">
                  <c:v>1062</c:v>
                </c:pt>
                <c:pt idx="11">
                  <c:v>1376</c:v>
                </c:pt>
                <c:pt idx="12">
                  <c:v>756</c:v>
                </c:pt>
                <c:pt idx="13">
                  <c:v>1026</c:v>
                </c:pt>
                <c:pt idx="14">
                  <c:v>1252</c:v>
                </c:pt>
                <c:pt idx="15">
                  <c:v>1699.9999999999982</c:v>
                </c:pt>
                <c:pt idx="16">
                  <c:v>2271</c:v>
                </c:pt>
                <c:pt idx="17">
                  <c:v>2571</c:v>
                </c:pt>
                <c:pt idx="18">
                  <c:v>1770</c:v>
                </c:pt>
                <c:pt idx="19">
                  <c:v>1923.9999999999982</c:v>
                </c:pt>
                <c:pt idx="20">
                  <c:v>1151</c:v>
                </c:pt>
                <c:pt idx="21">
                  <c:v>1233</c:v>
                </c:pt>
                <c:pt idx="22">
                  <c:v>1884</c:v>
                </c:pt>
                <c:pt idx="23">
                  <c:v>1895</c:v>
                </c:pt>
                <c:pt idx="24">
                  <c:v>2156</c:v>
                </c:pt>
                <c:pt idx="25">
                  <c:v>2548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län'!$D$611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län'!$E$607:$AD$607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län'!$E$611:$AD$611</c:f>
              <c:numCache>
                <c:formatCode>#,##0</c:formatCode>
                <c:ptCount val="26"/>
                <c:pt idx="0">
                  <c:v>0</c:v>
                </c:pt>
                <c:pt idx="1">
                  <c:v>520</c:v>
                </c:pt>
                <c:pt idx="2">
                  <c:v>460</c:v>
                </c:pt>
                <c:pt idx="3">
                  <c:v>1078</c:v>
                </c:pt>
                <c:pt idx="4">
                  <c:v>-268</c:v>
                </c:pt>
                <c:pt idx="5">
                  <c:v>74</c:v>
                </c:pt>
                <c:pt idx="6">
                  <c:v>829</c:v>
                </c:pt>
                <c:pt idx="7">
                  <c:v>-629</c:v>
                </c:pt>
                <c:pt idx="8">
                  <c:v>312</c:v>
                </c:pt>
                <c:pt idx="9">
                  <c:v>-447</c:v>
                </c:pt>
                <c:pt idx="10">
                  <c:v>-204</c:v>
                </c:pt>
                <c:pt idx="11">
                  <c:v>204</c:v>
                </c:pt>
                <c:pt idx="12">
                  <c:v>926</c:v>
                </c:pt>
                <c:pt idx="13">
                  <c:v>1238</c:v>
                </c:pt>
                <c:pt idx="14">
                  <c:v>1110</c:v>
                </c:pt>
                <c:pt idx="15">
                  <c:v>1102</c:v>
                </c:pt>
                <c:pt idx="16">
                  <c:v>760</c:v>
                </c:pt>
                <c:pt idx="17">
                  <c:v>1172</c:v>
                </c:pt>
                <c:pt idx="18">
                  <c:v>3123</c:v>
                </c:pt>
                <c:pt idx="19">
                  <c:v>2300</c:v>
                </c:pt>
                <c:pt idx="20">
                  <c:v>2363</c:v>
                </c:pt>
                <c:pt idx="21">
                  <c:v>2341</c:v>
                </c:pt>
                <c:pt idx="22">
                  <c:v>3081</c:v>
                </c:pt>
                <c:pt idx="23">
                  <c:v>3118</c:v>
                </c:pt>
                <c:pt idx="24">
                  <c:v>2261</c:v>
                </c:pt>
                <c:pt idx="25">
                  <c:v>2656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län'!$D$612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län'!$E$607:$AD$607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län'!$E$612:$AD$612</c:f>
              <c:numCache>
                <c:formatCode>#,##0</c:formatCode>
                <c:ptCount val="26"/>
                <c:pt idx="0">
                  <c:v>0</c:v>
                </c:pt>
                <c:pt idx="1">
                  <c:v>-422</c:v>
                </c:pt>
                <c:pt idx="2">
                  <c:v>260</c:v>
                </c:pt>
                <c:pt idx="3">
                  <c:v>-1580</c:v>
                </c:pt>
                <c:pt idx="4">
                  <c:v>191</c:v>
                </c:pt>
                <c:pt idx="5">
                  <c:v>-2499</c:v>
                </c:pt>
                <c:pt idx="6">
                  <c:v>-1524</c:v>
                </c:pt>
                <c:pt idx="7">
                  <c:v>-2058</c:v>
                </c:pt>
                <c:pt idx="8">
                  <c:v>-2856</c:v>
                </c:pt>
                <c:pt idx="9">
                  <c:v>-2886</c:v>
                </c:pt>
                <c:pt idx="10">
                  <c:v>-3666</c:v>
                </c:pt>
                <c:pt idx="11">
                  <c:v>-3432</c:v>
                </c:pt>
                <c:pt idx="12">
                  <c:v>-2643</c:v>
                </c:pt>
                <c:pt idx="13">
                  <c:v>-890</c:v>
                </c:pt>
                <c:pt idx="14">
                  <c:v>-981</c:v>
                </c:pt>
                <c:pt idx="15">
                  <c:v>-954</c:v>
                </c:pt>
                <c:pt idx="16">
                  <c:v>-724</c:v>
                </c:pt>
                <c:pt idx="17">
                  <c:v>327</c:v>
                </c:pt>
                <c:pt idx="18">
                  <c:v>136</c:v>
                </c:pt>
                <c:pt idx="19">
                  <c:v>183</c:v>
                </c:pt>
                <c:pt idx="20">
                  <c:v>-75</c:v>
                </c:pt>
                <c:pt idx="21">
                  <c:v>-39</c:v>
                </c:pt>
                <c:pt idx="22">
                  <c:v>-331</c:v>
                </c:pt>
                <c:pt idx="23">
                  <c:v>-304</c:v>
                </c:pt>
                <c:pt idx="24">
                  <c:v>-483</c:v>
                </c:pt>
                <c:pt idx="25">
                  <c:v>-9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20088"/>
        <c:axId val="157176736"/>
      </c:lineChart>
      <c:catAx>
        <c:axId val="1561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76736"/>
        <c:crosses val="autoZero"/>
        <c:auto val="1"/>
        <c:lblAlgn val="ctr"/>
        <c:lblOffset val="100"/>
        <c:tickLblSkip val="5"/>
        <c:noMultiLvlLbl val="0"/>
      </c:catAx>
      <c:valAx>
        <c:axId val="157176736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län'!$D$25:$AL$25</c:f>
              <c:numCache>
                <c:formatCode>0</c:formatCode>
                <c:ptCount val="35"/>
                <c:pt idx="0" formatCode="General">
                  <c:v>99</c:v>
                </c:pt>
                <c:pt idx="1">
                  <c:v>81.5</c:v>
                </c:pt>
                <c:pt idx="2" formatCode="General">
                  <c:v>64</c:v>
                </c:pt>
                <c:pt idx="3" formatCode="General">
                  <c:v>47</c:v>
                </c:pt>
                <c:pt idx="4" formatCode="General">
                  <c:v>103</c:v>
                </c:pt>
                <c:pt idx="5" formatCode="General">
                  <c:v>98</c:v>
                </c:pt>
                <c:pt idx="6" formatCode="General">
                  <c:v>96</c:v>
                </c:pt>
                <c:pt idx="7" formatCode="General">
                  <c:v>71</c:v>
                </c:pt>
                <c:pt idx="8" formatCode="General">
                  <c:v>59</c:v>
                </c:pt>
                <c:pt idx="9" formatCode="General">
                  <c:v>88</c:v>
                </c:pt>
                <c:pt idx="10" formatCode="General">
                  <c:v>59</c:v>
                </c:pt>
                <c:pt idx="11" formatCode="General">
                  <c:v>132</c:v>
                </c:pt>
                <c:pt idx="12" formatCode="General">
                  <c:v>145</c:v>
                </c:pt>
                <c:pt idx="13" formatCode="General">
                  <c:v>160</c:v>
                </c:pt>
                <c:pt idx="14" formatCode="General">
                  <c:v>170</c:v>
                </c:pt>
                <c:pt idx="15" formatCode="General">
                  <c:v>178</c:v>
                </c:pt>
                <c:pt idx="16" formatCode="General">
                  <c:v>130</c:v>
                </c:pt>
                <c:pt idx="17" formatCode="General">
                  <c:v>99</c:v>
                </c:pt>
                <c:pt idx="18" formatCode="General">
                  <c:v>-8</c:v>
                </c:pt>
                <c:pt idx="19" formatCode="General">
                  <c:v>77</c:v>
                </c:pt>
                <c:pt idx="20" formatCode="General">
                  <c:v>-16</c:v>
                </c:pt>
                <c:pt idx="21" formatCode="General">
                  <c:v>147</c:v>
                </c:pt>
                <c:pt idx="22" formatCode="General">
                  <c:v>79</c:v>
                </c:pt>
                <c:pt idx="23" formatCode="General">
                  <c:v>57</c:v>
                </c:pt>
                <c:pt idx="24" formatCode="General">
                  <c:v>50</c:v>
                </c:pt>
                <c:pt idx="25" formatCode="General">
                  <c:v>-50</c:v>
                </c:pt>
                <c:pt idx="26" formatCode="General">
                  <c:v>-10</c:v>
                </c:pt>
                <c:pt idx="27" formatCode="General">
                  <c:v>42</c:v>
                </c:pt>
                <c:pt idx="28">
                  <c:v>59.166666666666664</c:v>
                </c:pt>
                <c:pt idx="29">
                  <c:v>76.333333333333329</c:v>
                </c:pt>
                <c:pt idx="30">
                  <c:v>93.5</c:v>
                </c:pt>
                <c:pt idx="31">
                  <c:v>79.2</c:v>
                </c:pt>
                <c:pt idx="32">
                  <c:v>64.900000000000006</c:v>
                </c:pt>
                <c:pt idx="33">
                  <c:v>81.75</c:v>
                </c:pt>
                <c:pt idx="34">
                  <c:v>98.6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län'!$D$26:$AL$26</c:f>
              <c:numCache>
                <c:formatCode>0</c:formatCode>
                <c:ptCount val="35"/>
                <c:pt idx="0" formatCode="General">
                  <c:v>126</c:v>
                </c:pt>
                <c:pt idx="1">
                  <c:v>93.5</c:v>
                </c:pt>
                <c:pt idx="2" formatCode="General">
                  <c:v>61</c:v>
                </c:pt>
                <c:pt idx="3" formatCode="General">
                  <c:v>27</c:v>
                </c:pt>
                <c:pt idx="4" formatCode="General">
                  <c:v>44</c:v>
                </c:pt>
                <c:pt idx="5" formatCode="General">
                  <c:v>63</c:v>
                </c:pt>
                <c:pt idx="6" formatCode="General">
                  <c:v>43</c:v>
                </c:pt>
                <c:pt idx="7" formatCode="General">
                  <c:v>57</c:v>
                </c:pt>
                <c:pt idx="8" formatCode="General">
                  <c:v>76</c:v>
                </c:pt>
                <c:pt idx="9" formatCode="General">
                  <c:v>51</c:v>
                </c:pt>
                <c:pt idx="10" formatCode="General">
                  <c:v>66</c:v>
                </c:pt>
                <c:pt idx="11" formatCode="General">
                  <c:v>59</c:v>
                </c:pt>
                <c:pt idx="12" formatCode="General">
                  <c:v>123</c:v>
                </c:pt>
                <c:pt idx="13" formatCode="General">
                  <c:v>104</c:v>
                </c:pt>
                <c:pt idx="14" formatCode="General">
                  <c:v>128</c:v>
                </c:pt>
                <c:pt idx="15" formatCode="General">
                  <c:v>122</c:v>
                </c:pt>
                <c:pt idx="16" formatCode="General">
                  <c:v>115</c:v>
                </c:pt>
                <c:pt idx="17" formatCode="General">
                  <c:v>77</c:v>
                </c:pt>
                <c:pt idx="18" formatCode="General">
                  <c:v>22</c:v>
                </c:pt>
                <c:pt idx="19" formatCode="General">
                  <c:v>0</c:v>
                </c:pt>
                <c:pt idx="20" formatCode="General">
                  <c:v>31</c:v>
                </c:pt>
                <c:pt idx="21" formatCode="General">
                  <c:v>112</c:v>
                </c:pt>
                <c:pt idx="22" formatCode="General">
                  <c:v>79</c:v>
                </c:pt>
                <c:pt idx="23" formatCode="General">
                  <c:v>67</c:v>
                </c:pt>
                <c:pt idx="24" formatCode="General">
                  <c:v>91</c:v>
                </c:pt>
                <c:pt idx="25" formatCode="General">
                  <c:v>52</c:v>
                </c:pt>
                <c:pt idx="26" formatCode="General">
                  <c:v>66</c:v>
                </c:pt>
                <c:pt idx="27" formatCode="General">
                  <c:v>62</c:v>
                </c:pt>
                <c:pt idx="28">
                  <c:v>59.833333333333329</c:v>
                </c:pt>
                <c:pt idx="29">
                  <c:v>57.666666666666664</c:v>
                </c:pt>
                <c:pt idx="30">
                  <c:v>55.500000000000007</c:v>
                </c:pt>
                <c:pt idx="31">
                  <c:v>52.850000000000009</c:v>
                </c:pt>
                <c:pt idx="32">
                  <c:v>50.2</c:v>
                </c:pt>
                <c:pt idx="33">
                  <c:v>51.25</c:v>
                </c:pt>
                <c:pt idx="34">
                  <c:v>52.3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20208"/>
        <c:axId val="156920600"/>
      </c:lineChart>
      <c:catAx>
        <c:axId val="15692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20600"/>
        <c:crosses val="autoZero"/>
        <c:auto val="1"/>
        <c:lblAlgn val="ctr"/>
        <c:lblOffset val="100"/>
        <c:tickLblSkip val="2"/>
        <c:noMultiLvlLbl val="0"/>
      </c:catAx>
      <c:valAx>
        <c:axId val="15692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921384"/>
        <c:axId val="156921776"/>
      </c:barChart>
      <c:catAx>
        <c:axId val="1569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21776"/>
        <c:crosses val="autoZero"/>
        <c:auto val="1"/>
        <c:lblAlgn val="ctr"/>
        <c:lblOffset val="100"/>
        <c:noMultiLvlLbl val="0"/>
      </c:catAx>
      <c:valAx>
        <c:axId val="1569217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692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8062992"/>
        <c:axId val="158063384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62992"/>
        <c:axId val="158063384"/>
      </c:lineChart>
      <c:catAx>
        <c:axId val="15806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8063384"/>
        <c:crosses val="autoZero"/>
        <c:auto val="1"/>
        <c:lblAlgn val="ctr"/>
        <c:lblOffset val="100"/>
        <c:noMultiLvlLbl val="0"/>
      </c:catAx>
      <c:valAx>
        <c:axId val="15806338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80629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län'!$D$25:$AL$25</c:f>
              <c:numCache>
                <c:formatCode>0</c:formatCode>
                <c:ptCount val="35"/>
                <c:pt idx="0" formatCode="General">
                  <c:v>9</c:v>
                </c:pt>
                <c:pt idx="1">
                  <c:v>5.5</c:v>
                </c:pt>
                <c:pt idx="2" formatCode="General">
                  <c:v>2</c:v>
                </c:pt>
                <c:pt idx="3" formatCode="General">
                  <c:v>3</c:v>
                </c:pt>
                <c:pt idx="4" formatCode="General">
                  <c:v>14</c:v>
                </c:pt>
                <c:pt idx="5" formatCode="General">
                  <c:v>13</c:v>
                </c:pt>
                <c:pt idx="6" formatCode="General">
                  <c:v>13</c:v>
                </c:pt>
                <c:pt idx="7" formatCode="General">
                  <c:v>7</c:v>
                </c:pt>
                <c:pt idx="8" formatCode="General">
                  <c:v>-3</c:v>
                </c:pt>
                <c:pt idx="9" formatCode="General">
                  <c:v>-7</c:v>
                </c:pt>
                <c:pt idx="10" formatCode="General">
                  <c:v>-10</c:v>
                </c:pt>
                <c:pt idx="11" formatCode="General">
                  <c:v>9</c:v>
                </c:pt>
                <c:pt idx="12" formatCode="General">
                  <c:v>34</c:v>
                </c:pt>
                <c:pt idx="13" formatCode="General">
                  <c:v>34</c:v>
                </c:pt>
                <c:pt idx="14" formatCode="General">
                  <c:v>49</c:v>
                </c:pt>
                <c:pt idx="15" formatCode="General">
                  <c:v>31</c:v>
                </c:pt>
                <c:pt idx="16" formatCode="General">
                  <c:v>20</c:v>
                </c:pt>
                <c:pt idx="17" formatCode="General">
                  <c:v>12</c:v>
                </c:pt>
                <c:pt idx="18" formatCode="General">
                  <c:v>5</c:v>
                </c:pt>
                <c:pt idx="19" formatCode="General">
                  <c:v>-30</c:v>
                </c:pt>
                <c:pt idx="20" formatCode="General">
                  <c:v>-9</c:v>
                </c:pt>
                <c:pt idx="21" formatCode="General">
                  <c:v>35</c:v>
                </c:pt>
                <c:pt idx="22" formatCode="General">
                  <c:v>28</c:v>
                </c:pt>
                <c:pt idx="23" formatCode="General">
                  <c:v>24</c:v>
                </c:pt>
                <c:pt idx="24" formatCode="General">
                  <c:v>47</c:v>
                </c:pt>
                <c:pt idx="25" formatCode="General">
                  <c:v>-8</c:v>
                </c:pt>
                <c:pt idx="26" formatCode="General">
                  <c:v>-8</c:v>
                </c:pt>
                <c:pt idx="27" formatCode="General">
                  <c:v>10</c:v>
                </c:pt>
                <c:pt idx="28">
                  <c:v>16.599999999999998</c:v>
                </c:pt>
                <c:pt idx="29">
                  <c:v>23.199999999999996</c:v>
                </c:pt>
                <c:pt idx="30">
                  <c:v>29.799999999999997</c:v>
                </c:pt>
                <c:pt idx="31">
                  <c:v>31.85</c:v>
                </c:pt>
                <c:pt idx="32">
                  <c:v>33.900000000000006</c:v>
                </c:pt>
                <c:pt idx="33">
                  <c:v>38.550000000000004</c:v>
                </c:pt>
                <c:pt idx="34">
                  <c:v>43.2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län'!$D$26:$AL$26</c:f>
              <c:numCache>
                <c:formatCode>0</c:formatCode>
                <c:ptCount val="35"/>
                <c:pt idx="0" formatCode="General">
                  <c:v>27</c:v>
                </c:pt>
                <c:pt idx="1">
                  <c:v>8.5</c:v>
                </c:pt>
                <c:pt idx="2" formatCode="General">
                  <c:v>-10</c:v>
                </c:pt>
                <c:pt idx="3" formatCode="General">
                  <c:v>-16</c:v>
                </c:pt>
                <c:pt idx="4" formatCode="General">
                  <c:v>11</c:v>
                </c:pt>
                <c:pt idx="5" formatCode="General">
                  <c:v>15</c:v>
                </c:pt>
                <c:pt idx="6" formatCode="General">
                  <c:v>0</c:v>
                </c:pt>
                <c:pt idx="7" formatCode="General">
                  <c:v>1</c:v>
                </c:pt>
                <c:pt idx="8" formatCode="General">
                  <c:v>12</c:v>
                </c:pt>
                <c:pt idx="9" formatCode="General">
                  <c:v>-11</c:v>
                </c:pt>
                <c:pt idx="10" formatCode="General">
                  <c:v>12</c:v>
                </c:pt>
                <c:pt idx="11" formatCode="General">
                  <c:v>13</c:v>
                </c:pt>
                <c:pt idx="12" formatCode="General">
                  <c:v>17</c:v>
                </c:pt>
                <c:pt idx="13" formatCode="General">
                  <c:v>10</c:v>
                </c:pt>
                <c:pt idx="14" formatCode="General">
                  <c:v>34</c:v>
                </c:pt>
                <c:pt idx="15" formatCode="General">
                  <c:v>36</c:v>
                </c:pt>
                <c:pt idx="16" formatCode="General">
                  <c:v>30</c:v>
                </c:pt>
                <c:pt idx="17" formatCode="General">
                  <c:v>23</c:v>
                </c:pt>
                <c:pt idx="18" formatCode="General">
                  <c:v>2</c:v>
                </c:pt>
                <c:pt idx="19" formatCode="General">
                  <c:v>1</c:v>
                </c:pt>
                <c:pt idx="20" formatCode="General">
                  <c:v>8</c:v>
                </c:pt>
                <c:pt idx="21" formatCode="General">
                  <c:v>24</c:v>
                </c:pt>
                <c:pt idx="22" formatCode="General">
                  <c:v>10</c:v>
                </c:pt>
                <c:pt idx="23" formatCode="General">
                  <c:v>7</c:v>
                </c:pt>
                <c:pt idx="24" formatCode="General">
                  <c:v>13</c:v>
                </c:pt>
                <c:pt idx="25" formatCode="General">
                  <c:v>6</c:v>
                </c:pt>
                <c:pt idx="26" formatCode="General">
                  <c:v>-7</c:v>
                </c:pt>
                <c:pt idx="27" formatCode="General">
                  <c:v>21</c:v>
                </c:pt>
                <c:pt idx="28">
                  <c:v>23</c:v>
                </c:pt>
                <c:pt idx="29">
                  <c:v>25</c:v>
                </c:pt>
                <c:pt idx="30">
                  <c:v>27</c:v>
                </c:pt>
                <c:pt idx="31">
                  <c:v>24.85</c:v>
                </c:pt>
                <c:pt idx="32">
                  <c:v>22.7</c:v>
                </c:pt>
                <c:pt idx="33">
                  <c:v>25.05</c:v>
                </c:pt>
                <c:pt idx="34">
                  <c:v>27.400000000000002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64168"/>
        <c:axId val="158064560"/>
      </c:lineChart>
      <c:catAx>
        <c:axId val="158064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64560"/>
        <c:crosses val="autoZero"/>
        <c:auto val="1"/>
        <c:lblAlgn val="ctr"/>
        <c:lblOffset val="100"/>
        <c:tickLblSkip val="2"/>
        <c:noMultiLvlLbl val="0"/>
      </c:catAx>
      <c:valAx>
        <c:axId val="15806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6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Sektorer'!$D$24:$AJ$24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Sektorer'!$D$25:$AJ$25</c:f>
              <c:numCache>
                <c:formatCode>0%</c:formatCode>
                <c:ptCount val="33"/>
                <c:pt idx="0">
                  <c:v>0.69000000000000006</c:v>
                </c:pt>
                <c:pt idx="1">
                  <c:v>0.66</c:v>
                </c:pt>
                <c:pt idx="2">
                  <c:v>0.63</c:v>
                </c:pt>
                <c:pt idx="3">
                  <c:v>0.67</c:v>
                </c:pt>
                <c:pt idx="4">
                  <c:v>0.84</c:v>
                </c:pt>
                <c:pt idx="5">
                  <c:v>0.75</c:v>
                </c:pt>
                <c:pt idx="6">
                  <c:v>0.8</c:v>
                </c:pt>
                <c:pt idx="7">
                  <c:v>0.65</c:v>
                </c:pt>
                <c:pt idx="8">
                  <c:v>0.63</c:v>
                </c:pt>
                <c:pt idx="9">
                  <c:v>0.72</c:v>
                </c:pt>
                <c:pt idx="10">
                  <c:v>0.62</c:v>
                </c:pt>
                <c:pt idx="11">
                  <c:v>0.65</c:v>
                </c:pt>
                <c:pt idx="12">
                  <c:v>0.81</c:v>
                </c:pt>
                <c:pt idx="13">
                  <c:v>0.82000000000000006</c:v>
                </c:pt>
                <c:pt idx="14">
                  <c:v>0.83000000000000007</c:v>
                </c:pt>
                <c:pt idx="15">
                  <c:v>0.76</c:v>
                </c:pt>
                <c:pt idx="16">
                  <c:v>0.71</c:v>
                </c:pt>
                <c:pt idx="17">
                  <c:v>0.74</c:v>
                </c:pt>
                <c:pt idx="18">
                  <c:v>0.39</c:v>
                </c:pt>
                <c:pt idx="19">
                  <c:v>0.81</c:v>
                </c:pt>
                <c:pt idx="20">
                  <c:v>0.65</c:v>
                </c:pt>
                <c:pt idx="21">
                  <c:v>0.78</c:v>
                </c:pt>
                <c:pt idx="22">
                  <c:v>0.66</c:v>
                </c:pt>
                <c:pt idx="23">
                  <c:v>0.57999999999999996</c:v>
                </c:pt>
                <c:pt idx="24">
                  <c:v>0.55000000000000004</c:v>
                </c:pt>
                <c:pt idx="25">
                  <c:v>0.55000000000000004</c:v>
                </c:pt>
                <c:pt idx="26">
                  <c:v>0.6</c:v>
                </c:pt>
                <c:pt idx="27">
                  <c:v>0.61</c:v>
                </c:pt>
                <c:pt idx="28">
                  <c:v>0.63733333333333331</c:v>
                </c:pt>
                <c:pt idx="29">
                  <c:v>0.66466666666666652</c:v>
                </c:pt>
                <c:pt idx="30">
                  <c:v>0.69199999999999995</c:v>
                </c:pt>
                <c:pt idx="31">
                  <c:v>0.69699999999999995</c:v>
                </c:pt>
                <c:pt idx="32">
                  <c:v>0.70199999999999996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Sektorer'!$D$24:$AJ$24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Sektorer'!$D$26:$AJ$26</c:f>
              <c:numCache>
                <c:formatCode>0%</c:formatCode>
                <c:ptCount val="33"/>
                <c:pt idx="0">
                  <c:v>0.72</c:v>
                </c:pt>
                <c:pt idx="1">
                  <c:v>0.64500000000000002</c:v>
                </c:pt>
                <c:pt idx="2">
                  <c:v>0.57000000000000006</c:v>
                </c:pt>
                <c:pt idx="3">
                  <c:v>0.45</c:v>
                </c:pt>
                <c:pt idx="4">
                  <c:v>0.65</c:v>
                </c:pt>
                <c:pt idx="5">
                  <c:v>0.57000000000000006</c:v>
                </c:pt>
                <c:pt idx="6">
                  <c:v>0.48</c:v>
                </c:pt>
                <c:pt idx="7">
                  <c:v>0.47000000000000003</c:v>
                </c:pt>
                <c:pt idx="8">
                  <c:v>0.47000000000000003</c:v>
                </c:pt>
                <c:pt idx="9">
                  <c:v>0.51</c:v>
                </c:pt>
                <c:pt idx="10">
                  <c:v>0.54</c:v>
                </c:pt>
                <c:pt idx="11">
                  <c:v>0.5</c:v>
                </c:pt>
                <c:pt idx="12">
                  <c:v>0.56000000000000005</c:v>
                </c:pt>
                <c:pt idx="13">
                  <c:v>0.63</c:v>
                </c:pt>
                <c:pt idx="14">
                  <c:v>0.71</c:v>
                </c:pt>
                <c:pt idx="15">
                  <c:v>0.65</c:v>
                </c:pt>
                <c:pt idx="16">
                  <c:v>0.65</c:v>
                </c:pt>
                <c:pt idx="17">
                  <c:v>0.57999999999999996</c:v>
                </c:pt>
                <c:pt idx="18">
                  <c:v>0.54</c:v>
                </c:pt>
                <c:pt idx="19">
                  <c:v>0.71</c:v>
                </c:pt>
                <c:pt idx="20">
                  <c:v>0.74</c:v>
                </c:pt>
                <c:pt idx="21">
                  <c:v>0.69</c:v>
                </c:pt>
                <c:pt idx="22">
                  <c:v>0.68</c:v>
                </c:pt>
                <c:pt idx="23">
                  <c:v>0.69</c:v>
                </c:pt>
                <c:pt idx="24">
                  <c:v>0.66</c:v>
                </c:pt>
                <c:pt idx="25">
                  <c:v>0.56999999999999995</c:v>
                </c:pt>
                <c:pt idx="26">
                  <c:v>0.55000000000000004</c:v>
                </c:pt>
                <c:pt idx="27">
                  <c:v>0.62</c:v>
                </c:pt>
                <c:pt idx="28">
                  <c:v>0.628</c:v>
                </c:pt>
                <c:pt idx="29">
                  <c:v>0.63600000000000001</c:v>
                </c:pt>
                <c:pt idx="30">
                  <c:v>0.64400000000000002</c:v>
                </c:pt>
                <c:pt idx="31">
                  <c:v>0.64650000000000007</c:v>
                </c:pt>
                <c:pt idx="32">
                  <c:v>0.64900000000000002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65344"/>
        <c:axId val="158065736"/>
      </c:lineChart>
      <c:catAx>
        <c:axId val="15806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65736"/>
        <c:crosses val="autoZero"/>
        <c:auto val="1"/>
        <c:lblAlgn val="ctr"/>
        <c:lblOffset val="100"/>
        <c:tickLblSkip val="2"/>
        <c:noMultiLvlLbl val="0"/>
      </c:catAx>
      <c:valAx>
        <c:axId val="15806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066520"/>
        <c:axId val="264160392"/>
      </c:barChart>
      <c:catAx>
        <c:axId val="15806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4160392"/>
        <c:crosses val="autoZero"/>
        <c:auto val="1"/>
        <c:lblAlgn val="ctr"/>
        <c:lblOffset val="100"/>
        <c:noMultiLvlLbl val="0"/>
      </c:catAx>
      <c:valAx>
        <c:axId val="264160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806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'!$I$29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'!$I$30:$I$40</c:f>
              <c:numCache>
                <c:formatCode>0%</c:formatCode>
                <c:ptCount val="11"/>
                <c:pt idx="0">
                  <c:v>0.246</c:v>
                </c:pt>
                <c:pt idx="1">
                  <c:v>0.16300000000000001</c:v>
                </c:pt>
                <c:pt idx="2">
                  <c:v>0.121</c:v>
                </c:pt>
                <c:pt idx="3">
                  <c:v>6.4000000000000001E-2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7.0000000000000001E-3</c:v>
                </c:pt>
                <c:pt idx="7">
                  <c:v>8.5000000000000006E-2</c:v>
                </c:pt>
                <c:pt idx="8">
                  <c:v>2.7E-2</c:v>
                </c:pt>
                <c:pt idx="9">
                  <c:v>5.8999999999999997E-2</c:v>
                </c:pt>
                <c:pt idx="10">
                  <c:v>6.9000000000000006E-2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4161176"/>
        <c:axId val="264161568"/>
      </c:barChart>
      <c:catAx>
        <c:axId val="264161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4161568"/>
        <c:crosses val="autoZero"/>
        <c:auto val="1"/>
        <c:lblAlgn val="ctr"/>
        <c:lblOffset val="100"/>
        <c:noMultiLvlLbl val="0"/>
      </c:catAx>
      <c:valAx>
        <c:axId val="264161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41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'!$I$81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'!$I$82:$I$89</c:f>
              <c:numCache>
                <c:formatCode>0%</c:formatCode>
                <c:ptCount val="8"/>
                <c:pt idx="0">
                  <c:v>0.41599999999999998</c:v>
                </c:pt>
                <c:pt idx="1">
                  <c:v>0.11700000000000001</c:v>
                </c:pt>
                <c:pt idx="2">
                  <c:v>5.2999999999999999E-2</c:v>
                </c:pt>
                <c:pt idx="3">
                  <c:v>0.13400000000000001</c:v>
                </c:pt>
                <c:pt idx="4">
                  <c:v>8.4000000000000005E-2</c:v>
                </c:pt>
                <c:pt idx="5">
                  <c:v>8.7999999999999995E-2</c:v>
                </c:pt>
                <c:pt idx="6">
                  <c:v>7.0000000000000007E-2</c:v>
                </c:pt>
                <c:pt idx="7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4162352"/>
        <c:axId val="264162744"/>
      </c:barChart>
      <c:catAx>
        <c:axId val="26416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4162744"/>
        <c:crosses val="autoZero"/>
        <c:auto val="1"/>
        <c:lblAlgn val="ctr"/>
        <c:lblOffset val="100"/>
        <c:noMultiLvlLbl val="0"/>
      </c:catAx>
      <c:valAx>
        <c:axId val="2641627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416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'!$I$112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'!$I$113:$I$119</c:f>
              <c:numCache>
                <c:formatCode>0%</c:formatCode>
                <c:ptCount val="7"/>
                <c:pt idx="0">
                  <c:v>0.28199999999999997</c:v>
                </c:pt>
                <c:pt idx="1">
                  <c:v>0.27400000000000002</c:v>
                </c:pt>
                <c:pt idx="2">
                  <c:v>0.19500000000000001</c:v>
                </c:pt>
                <c:pt idx="3">
                  <c:v>5.1999999999999998E-2</c:v>
                </c:pt>
                <c:pt idx="4">
                  <c:v>0.126</c:v>
                </c:pt>
                <c:pt idx="5">
                  <c:v>6.0999999999999999E-2</c:v>
                </c:pt>
                <c:pt idx="6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4163528"/>
        <c:axId val="264163920"/>
      </c:barChart>
      <c:catAx>
        <c:axId val="264163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4163920"/>
        <c:crosses val="autoZero"/>
        <c:auto val="1"/>
        <c:lblAlgn val="ctr"/>
        <c:lblOffset val="100"/>
        <c:noMultiLvlLbl val="0"/>
      </c:catAx>
      <c:valAx>
        <c:axId val="264163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41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499832"/>
        <c:axId val="154498656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21712"/>
        <c:axId val="158421320"/>
      </c:lineChart>
      <c:catAx>
        <c:axId val="15449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4498656"/>
        <c:crosses val="autoZero"/>
        <c:auto val="1"/>
        <c:lblAlgn val="ctr"/>
        <c:lblOffset val="100"/>
        <c:noMultiLvlLbl val="0"/>
      </c:catAx>
      <c:valAx>
        <c:axId val="15449865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99832"/>
        <c:crosses val="autoZero"/>
        <c:crossBetween val="between"/>
      </c:valAx>
      <c:valAx>
        <c:axId val="1584213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21712"/>
        <c:crosses val="max"/>
        <c:crossBetween val="between"/>
      </c:valAx>
      <c:catAx>
        <c:axId val="15842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421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Län'!$B$25</c:f>
              <c:strCache>
                <c:ptCount val="1"/>
                <c:pt idx="0">
                  <c:v>Kronoberg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Län'!$C$24:$AU$24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Län'!$C$25:$AU$25</c:f>
              <c:numCache>
                <c:formatCode>0</c:formatCode>
                <c:ptCount val="45"/>
                <c:pt idx="0" formatCode="General">
                  <c:v>31</c:v>
                </c:pt>
                <c:pt idx="1">
                  <c:v>26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18.5</c:v>
                </c:pt>
                <c:pt idx="6">
                  <c:v>14</c:v>
                </c:pt>
                <c:pt idx="7">
                  <c:v>15.5</c:v>
                </c:pt>
                <c:pt idx="8">
                  <c:v>17</c:v>
                </c:pt>
                <c:pt idx="9">
                  <c:v>19</c:v>
                </c:pt>
                <c:pt idx="10" formatCode="General">
                  <c:v>21</c:v>
                </c:pt>
                <c:pt idx="11" formatCode="General">
                  <c:v>12</c:v>
                </c:pt>
                <c:pt idx="12" formatCode="General">
                  <c:v>0</c:v>
                </c:pt>
                <c:pt idx="13" formatCode="General">
                  <c:v>-2</c:v>
                </c:pt>
                <c:pt idx="14" formatCode="General">
                  <c:v>11</c:v>
                </c:pt>
                <c:pt idx="15" formatCode="General">
                  <c:v>11</c:v>
                </c:pt>
                <c:pt idx="16" formatCode="General">
                  <c:v>4</c:v>
                </c:pt>
                <c:pt idx="17" formatCode="General">
                  <c:v>10</c:v>
                </c:pt>
                <c:pt idx="18" formatCode="General">
                  <c:v>19</c:v>
                </c:pt>
                <c:pt idx="19" formatCode="General">
                  <c:v>-5</c:v>
                </c:pt>
                <c:pt idx="20" formatCode="General">
                  <c:v>-2</c:v>
                </c:pt>
                <c:pt idx="21" formatCode="General">
                  <c:v>10</c:v>
                </c:pt>
                <c:pt idx="22" formatCode="General">
                  <c:v>13</c:v>
                </c:pt>
                <c:pt idx="23" formatCode="General">
                  <c:v>22</c:v>
                </c:pt>
                <c:pt idx="24" formatCode="General">
                  <c:v>28</c:v>
                </c:pt>
                <c:pt idx="25" formatCode="General">
                  <c:v>34</c:v>
                </c:pt>
                <c:pt idx="26" formatCode="General">
                  <c:v>23</c:v>
                </c:pt>
                <c:pt idx="27" formatCode="General">
                  <c:v>11</c:v>
                </c:pt>
                <c:pt idx="28" formatCode="General">
                  <c:v>-3</c:v>
                </c:pt>
                <c:pt idx="29" formatCode="General">
                  <c:v>0</c:v>
                </c:pt>
                <c:pt idx="30" formatCode="General">
                  <c:v>-4</c:v>
                </c:pt>
                <c:pt idx="31" formatCode="General">
                  <c:v>23</c:v>
                </c:pt>
                <c:pt idx="32" formatCode="General">
                  <c:v>15</c:v>
                </c:pt>
                <c:pt idx="33" formatCode="General">
                  <c:v>11</c:v>
                </c:pt>
                <c:pt idx="34" formatCode="General">
                  <c:v>7</c:v>
                </c:pt>
                <c:pt idx="35" formatCode="General">
                  <c:v>7</c:v>
                </c:pt>
                <c:pt idx="36" formatCode="General">
                  <c:v>-1</c:v>
                </c:pt>
                <c:pt idx="37" formatCode="General">
                  <c:v>3</c:v>
                </c:pt>
                <c:pt idx="38">
                  <c:v>5.6666666666666661</c:v>
                </c:pt>
                <c:pt idx="39">
                  <c:v>8.3333333333333321</c:v>
                </c:pt>
                <c:pt idx="40">
                  <c:v>11</c:v>
                </c:pt>
                <c:pt idx="41">
                  <c:v>8.25</c:v>
                </c:pt>
                <c:pt idx="42">
                  <c:v>5.5</c:v>
                </c:pt>
                <c:pt idx="43">
                  <c:v>8.5500000000000007</c:v>
                </c:pt>
                <c:pt idx="44">
                  <c:v>11.600000000000001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Län'!$B$26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Län'!$C$24:$AU$24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Län'!$C$26:$AU$26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101800"/>
        <c:axId val="157259176"/>
      </c:lineChart>
      <c:catAx>
        <c:axId val="15710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259176"/>
        <c:crosses val="autoZero"/>
        <c:auto val="1"/>
        <c:lblAlgn val="ctr"/>
        <c:lblOffset val="100"/>
        <c:noMultiLvlLbl val="0"/>
      </c:catAx>
      <c:valAx>
        <c:axId val="15725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0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Sektorer'!$D$25:$AL$25</c:f>
              <c:numCache>
                <c:formatCode>0</c:formatCode>
                <c:ptCount val="35"/>
                <c:pt idx="0" formatCode="General">
                  <c:v>11</c:v>
                </c:pt>
                <c:pt idx="1">
                  <c:v>2.5</c:v>
                </c:pt>
                <c:pt idx="2" formatCode="General">
                  <c:v>-6</c:v>
                </c:pt>
                <c:pt idx="3" formatCode="General">
                  <c:v>-5</c:v>
                </c:pt>
                <c:pt idx="4" formatCode="General">
                  <c:v>20</c:v>
                </c:pt>
                <c:pt idx="5" formatCode="General">
                  <c:v>12</c:v>
                </c:pt>
                <c:pt idx="6" formatCode="General">
                  <c:v>9</c:v>
                </c:pt>
                <c:pt idx="7" formatCode="General">
                  <c:v>15</c:v>
                </c:pt>
                <c:pt idx="8" formatCode="General">
                  <c:v>24</c:v>
                </c:pt>
                <c:pt idx="9" formatCode="General">
                  <c:v>1</c:v>
                </c:pt>
                <c:pt idx="10" formatCode="General">
                  <c:v>-2</c:v>
                </c:pt>
                <c:pt idx="11" formatCode="General">
                  <c:v>22</c:v>
                </c:pt>
                <c:pt idx="12" formatCode="General">
                  <c:v>19</c:v>
                </c:pt>
                <c:pt idx="13" formatCode="General">
                  <c:v>41</c:v>
                </c:pt>
                <c:pt idx="14" formatCode="General">
                  <c:v>41</c:v>
                </c:pt>
                <c:pt idx="15" formatCode="General">
                  <c:v>51</c:v>
                </c:pt>
                <c:pt idx="16" formatCode="General">
                  <c:v>26</c:v>
                </c:pt>
                <c:pt idx="17" formatCode="General">
                  <c:v>22</c:v>
                </c:pt>
                <c:pt idx="18" formatCode="General">
                  <c:v>-1</c:v>
                </c:pt>
                <c:pt idx="19" formatCode="General">
                  <c:v>6</c:v>
                </c:pt>
                <c:pt idx="20" formatCode="General">
                  <c:v>-23</c:v>
                </c:pt>
                <c:pt idx="21" formatCode="General">
                  <c:v>22</c:v>
                </c:pt>
                <c:pt idx="22" formatCode="General">
                  <c:v>8</c:v>
                </c:pt>
                <c:pt idx="23" formatCode="General">
                  <c:v>13</c:v>
                </c:pt>
                <c:pt idx="24" formatCode="General">
                  <c:v>-11</c:v>
                </c:pt>
                <c:pt idx="25" formatCode="General">
                  <c:v>-8</c:v>
                </c:pt>
                <c:pt idx="26" formatCode="General">
                  <c:v>-13</c:v>
                </c:pt>
                <c:pt idx="27" formatCode="General">
                  <c:v>-4</c:v>
                </c:pt>
                <c:pt idx="28">
                  <c:v>9.9999999999999645E-2</c:v>
                </c:pt>
                <c:pt idx="29">
                  <c:v>4.1999999999999993</c:v>
                </c:pt>
                <c:pt idx="30">
                  <c:v>8.2999999999999989</c:v>
                </c:pt>
                <c:pt idx="31">
                  <c:v>11.25</c:v>
                </c:pt>
                <c:pt idx="32">
                  <c:v>14.2</c:v>
                </c:pt>
                <c:pt idx="33">
                  <c:v>17.600000000000001</c:v>
                </c:pt>
                <c:pt idx="34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Sektorer'!$D$26:$AL$26</c:f>
              <c:numCache>
                <c:formatCode>0</c:formatCode>
                <c:ptCount val="35"/>
                <c:pt idx="0" formatCode="General">
                  <c:v>13</c:v>
                </c:pt>
                <c:pt idx="1">
                  <c:v>9.5</c:v>
                </c:pt>
                <c:pt idx="2" formatCode="General">
                  <c:v>6</c:v>
                </c:pt>
                <c:pt idx="3" formatCode="General">
                  <c:v>1</c:v>
                </c:pt>
                <c:pt idx="4" formatCode="General">
                  <c:v>5</c:v>
                </c:pt>
                <c:pt idx="5" formatCode="General">
                  <c:v>11</c:v>
                </c:pt>
                <c:pt idx="6" formatCode="General">
                  <c:v>2</c:v>
                </c:pt>
                <c:pt idx="7" formatCode="General">
                  <c:v>6</c:v>
                </c:pt>
                <c:pt idx="8" formatCode="General">
                  <c:v>16</c:v>
                </c:pt>
                <c:pt idx="9" formatCode="General">
                  <c:v>-10</c:v>
                </c:pt>
                <c:pt idx="10" formatCode="General">
                  <c:v>-2</c:v>
                </c:pt>
                <c:pt idx="11" formatCode="General">
                  <c:v>3</c:v>
                </c:pt>
                <c:pt idx="12" formatCode="General">
                  <c:v>10</c:v>
                </c:pt>
                <c:pt idx="13" formatCode="General">
                  <c:v>10</c:v>
                </c:pt>
                <c:pt idx="14" formatCode="General">
                  <c:v>21</c:v>
                </c:pt>
                <c:pt idx="15" formatCode="General">
                  <c:v>24</c:v>
                </c:pt>
                <c:pt idx="16" formatCode="General">
                  <c:v>21</c:v>
                </c:pt>
                <c:pt idx="17" formatCode="General">
                  <c:v>2</c:v>
                </c:pt>
                <c:pt idx="18" formatCode="General">
                  <c:v>-5</c:v>
                </c:pt>
                <c:pt idx="19" formatCode="General">
                  <c:v>-6</c:v>
                </c:pt>
                <c:pt idx="20" formatCode="General">
                  <c:v>9</c:v>
                </c:pt>
                <c:pt idx="21" formatCode="General">
                  <c:v>24</c:v>
                </c:pt>
                <c:pt idx="22" formatCode="General">
                  <c:v>19</c:v>
                </c:pt>
                <c:pt idx="23" formatCode="General">
                  <c:v>10</c:v>
                </c:pt>
                <c:pt idx="24" formatCode="General">
                  <c:v>15</c:v>
                </c:pt>
                <c:pt idx="25" formatCode="General">
                  <c:v>15</c:v>
                </c:pt>
                <c:pt idx="26" formatCode="General">
                  <c:v>6</c:v>
                </c:pt>
                <c:pt idx="27" formatCode="General">
                  <c:v>6</c:v>
                </c:pt>
                <c:pt idx="28">
                  <c:v>7.9666666666666668</c:v>
                </c:pt>
                <c:pt idx="29">
                  <c:v>9.9333333333333336</c:v>
                </c:pt>
                <c:pt idx="30">
                  <c:v>11.9</c:v>
                </c:pt>
                <c:pt idx="31">
                  <c:v>7.3500000000000005</c:v>
                </c:pt>
                <c:pt idx="32">
                  <c:v>2.8000000000000003</c:v>
                </c:pt>
                <c:pt idx="33">
                  <c:v>5.8</c:v>
                </c:pt>
                <c:pt idx="34">
                  <c:v>8.7999999999999989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98232"/>
        <c:axId val="157647920"/>
      </c:lineChart>
      <c:catAx>
        <c:axId val="15729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47920"/>
        <c:crosses val="autoZero"/>
        <c:auto val="1"/>
        <c:lblAlgn val="ctr"/>
        <c:lblOffset val="100"/>
        <c:tickLblSkip val="2"/>
        <c:noMultiLvlLbl val="0"/>
      </c:catAx>
      <c:valAx>
        <c:axId val="1576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29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Län'!$B$25</c:f>
              <c:strCache>
                <c:ptCount val="1"/>
                <c:pt idx="0">
                  <c:v>Kronoberg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Län'!$C$24:$AU$24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Län'!$C$25:$AU$25</c:f>
              <c:numCache>
                <c:formatCode>0</c:formatCode>
                <c:ptCount val="45"/>
                <c:pt idx="0" formatCode="General">
                  <c:v>71</c:v>
                </c:pt>
                <c:pt idx="1">
                  <c:v>58.5</c:v>
                </c:pt>
                <c:pt idx="2">
                  <c:v>46</c:v>
                </c:pt>
                <c:pt idx="3">
                  <c:v>36</c:v>
                </c:pt>
                <c:pt idx="4">
                  <c:v>26</c:v>
                </c:pt>
                <c:pt idx="5">
                  <c:v>36</c:v>
                </c:pt>
                <c:pt idx="6">
                  <c:v>46</c:v>
                </c:pt>
                <c:pt idx="7">
                  <c:v>41</c:v>
                </c:pt>
                <c:pt idx="8">
                  <c:v>36</c:v>
                </c:pt>
                <c:pt idx="9">
                  <c:v>42</c:v>
                </c:pt>
                <c:pt idx="10" formatCode="General">
                  <c:v>48</c:v>
                </c:pt>
                <c:pt idx="11" formatCode="General">
                  <c:v>51</c:v>
                </c:pt>
                <c:pt idx="12" formatCode="General">
                  <c:v>39</c:v>
                </c:pt>
                <c:pt idx="13" formatCode="General">
                  <c:v>26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34</c:v>
                </c:pt>
                <c:pt idx="17" formatCode="General">
                  <c:v>20</c:v>
                </c:pt>
                <c:pt idx="18" formatCode="General">
                  <c:v>17</c:v>
                </c:pt>
                <c:pt idx="19" formatCode="General">
                  <c:v>44</c:v>
                </c:pt>
                <c:pt idx="20" formatCode="General">
                  <c:v>29</c:v>
                </c:pt>
                <c:pt idx="21" formatCode="General">
                  <c:v>39</c:v>
                </c:pt>
                <c:pt idx="22" formatCode="General">
                  <c:v>55</c:v>
                </c:pt>
                <c:pt idx="23" formatCode="General">
                  <c:v>55</c:v>
                </c:pt>
                <c:pt idx="24" formatCode="General">
                  <c:v>61</c:v>
                </c:pt>
                <c:pt idx="25" formatCode="General">
                  <c:v>54</c:v>
                </c:pt>
                <c:pt idx="26" formatCode="General">
                  <c:v>38</c:v>
                </c:pt>
                <c:pt idx="27" formatCode="General">
                  <c:v>37</c:v>
                </c:pt>
                <c:pt idx="28" formatCode="General">
                  <c:v>-22</c:v>
                </c:pt>
                <c:pt idx="29" formatCode="General">
                  <c:v>29</c:v>
                </c:pt>
                <c:pt idx="30" formatCode="General">
                  <c:v>9</c:v>
                </c:pt>
                <c:pt idx="31" formatCode="General">
                  <c:v>63</c:v>
                </c:pt>
                <c:pt idx="32" formatCode="General">
                  <c:v>39</c:v>
                </c:pt>
                <c:pt idx="33" formatCode="General">
                  <c:v>26</c:v>
                </c:pt>
                <c:pt idx="34" formatCode="General">
                  <c:v>22</c:v>
                </c:pt>
                <c:pt idx="35" formatCode="General">
                  <c:v>-18</c:v>
                </c:pt>
                <c:pt idx="36" formatCode="General">
                  <c:v>26</c:v>
                </c:pt>
                <c:pt idx="37" formatCode="General">
                  <c:v>23</c:v>
                </c:pt>
                <c:pt idx="38">
                  <c:v>23.43333333333333</c:v>
                </c:pt>
                <c:pt idx="39">
                  <c:v>23.86666666666666</c:v>
                </c:pt>
                <c:pt idx="40">
                  <c:v>24.299999999999997</c:v>
                </c:pt>
                <c:pt idx="41">
                  <c:v>25.45</c:v>
                </c:pt>
                <c:pt idx="42">
                  <c:v>26.6</c:v>
                </c:pt>
                <c:pt idx="43">
                  <c:v>25.65</c:v>
                </c:pt>
                <c:pt idx="44">
                  <c:v>24.7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Län'!$B$26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Län'!$C$24:$AU$24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Län'!$C$26:$AU$26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09856"/>
        <c:axId val="156755072"/>
      </c:lineChart>
      <c:catAx>
        <c:axId val="157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755072"/>
        <c:crosses val="autoZero"/>
        <c:auto val="1"/>
        <c:lblAlgn val="ctr"/>
        <c:lblOffset val="100"/>
        <c:noMultiLvlLbl val="0"/>
      </c:catAx>
      <c:valAx>
        <c:axId val="1567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län'!$D$25:$AL$25</c:f>
              <c:numCache>
                <c:formatCode>0</c:formatCode>
                <c:ptCount val="35"/>
                <c:pt idx="0" formatCode="General">
                  <c:v>43</c:v>
                </c:pt>
                <c:pt idx="1">
                  <c:v>40.5</c:v>
                </c:pt>
                <c:pt idx="2" formatCode="General">
                  <c:v>38</c:v>
                </c:pt>
                <c:pt idx="3" formatCode="General">
                  <c:v>27</c:v>
                </c:pt>
                <c:pt idx="4" formatCode="General">
                  <c:v>39</c:v>
                </c:pt>
                <c:pt idx="5" formatCode="General">
                  <c:v>39</c:v>
                </c:pt>
                <c:pt idx="6" formatCode="General">
                  <c:v>37</c:v>
                </c:pt>
                <c:pt idx="7" formatCode="General">
                  <c:v>22</c:v>
                </c:pt>
                <c:pt idx="8" formatCode="General">
                  <c:v>17</c:v>
                </c:pt>
                <c:pt idx="9" formatCode="General">
                  <c:v>48</c:v>
                </c:pt>
                <c:pt idx="10" formatCode="General">
                  <c:v>28</c:v>
                </c:pt>
                <c:pt idx="11" formatCode="General">
                  <c:v>50</c:v>
                </c:pt>
                <c:pt idx="12" formatCode="General">
                  <c:v>57</c:v>
                </c:pt>
                <c:pt idx="13" formatCode="General">
                  <c:v>55</c:v>
                </c:pt>
                <c:pt idx="14" formatCode="General">
                  <c:v>65</c:v>
                </c:pt>
                <c:pt idx="15" formatCode="General">
                  <c:v>61</c:v>
                </c:pt>
                <c:pt idx="16" formatCode="General">
                  <c:v>40</c:v>
                </c:pt>
                <c:pt idx="17" formatCode="General">
                  <c:v>35</c:v>
                </c:pt>
                <c:pt idx="18" formatCode="General">
                  <c:v>-28</c:v>
                </c:pt>
                <c:pt idx="19" formatCode="General">
                  <c:v>35</c:v>
                </c:pt>
                <c:pt idx="20" formatCode="General">
                  <c:v>9</c:v>
                </c:pt>
                <c:pt idx="21" formatCode="General">
                  <c:v>69</c:v>
                </c:pt>
                <c:pt idx="22" formatCode="General">
                  <c:v>39</c:v>
                </c:pt>
                <c:pt idx="23" formatCode="General">
                  <c:v>22</c:v>
                </c:pt>
                <c:pt idx="24" formatCode="General">
                  <c:v>12</c:v>
                </c:pt>
                <c:pt idx="25" formatCode="General">
                  <c:v>-30</c:v>
                </c:pt>
                <c:pt idx="26" formatCode="General">
                  <c:v>6</c:v>
                </c:pt>
                <c:pt idx="27" formatCode="General">
                  <c:v>18</c:v>
                </c:pt>
                <c:pt idx="28">
                  <c:v>25.133333333333333</c:v>
                </c:pt>
                <c:pt idx="29">
                  <c:v>32.266666666666666</c:v>
                </c:pt>
                <c:pt idx="30">
                  <c:v>39.4</c:v>
                </c:pt>
                <c:pt idx="31">
                  <c:v>30.549999999999997</c:v>
                </c:pt>
                <c:pt idx="32">
                  <c:v>21.7</c:v>
                </c:pt>
                <c:pt idx="33">
                  <c:v>28.049999999999997</c:v>
                </c:pt>
                <c:pt idx="34">
                  <c:v>34.4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län'!$D$26:$AL$26</c:f>
              <c:numCache>
                <c:formatCode>0</c:formatCode>
                <c:ptCount val="35"/>
                <c:pt idx="0" formatCode="General">
                  <c:v>66</c:v>
                </c:pt>
                <c:pt idx="1">
                  <c:v>54</c:v>
                </c:pt>
                <c:pt idx="2" formatCode="General">
                  <c:v>42</c:v>
                </c:pt>
                <c:pt idx="3" formatCode="General">
                  <c:v>25</c:v>
                </c:pt>
                <c:pt idx="4" formatCode="General">
                  <c:v>29</c:v>
                </c:pt>
                <c:pt idx="5" formatCode="General">
                  <c:v>18</c:v>
                </c:pt>
                <c:pt idx="6" formatCode="General">
                  <c:v>27</c:v>
                </c:pt>
                <c:pt idx="7" formatCode="General">
                  <c:v>23</c:v>
                </c:pt>
                <c:pt idx="8" formatCode="General">
                  <c:v>32</c:v>
                </c:pt>
                <c:pt idx="9" formatCode="General">
                  <c:v>37</c:v>
                </c:pt>
                <c:pt idx="10" formatCode="General">
                  <c:v>31</c:v>
                </c:pt>
                <c:pt idx="11" formatCode="General">
                  <c:v>16</c:v>
                </c:pt>
                <c:pt idx="12" formatCode="General">
                  <c:v>51</c:v>
                </c:pt>
                <c:pt idx="13" formatCode="General">
                  <c:v>55</c:v>
                </c:pt>
                <c:pt idx="14" formatCode="General">
                  <c:v>53</c:v>
                </c:pt>
                <c:pt idx="15" formatCode="General">
                  <c:v>41</c:v>
                </c:pt>
                <c:pt idx="16" formatCode="General">
                  <c:v>32</c:v>
                </c:pt>
                <c:pt idx="17" formatCode="General">
                  <c:v>43</c:v>
                </c:pt>
                <c:pt idx="18" formatCode="General">
                  <c:v>3</c:v>
                </c:pt>
                <c:pt idx="19" formatCode="General">
                  <c:v>11</c:v>
                </c:pt>
                <c:pt idx="20" formatCode="General">
                  <c:v>10</c:v>
                </c:pt>
                <c:pt idx="21" formatCode="General">
                  <c:v>51</c:v>
                </c:pt>
                <c:pt idx="22" formatCode="General">
                  <c:v>36</c:v>
                </c:pt>
                <c:pt idx="23" formatCode="General">
                  <c:v>36</c:v>
                </c:pt>
                <c:pt idx="24" formatCode="General">
                  <c:v>45</c:v>
                </c:pt>
                <c:pt idx="25" formatCode="General">
                  <c:v>8</c:v>
                </c:pt>
                <c:pt idx="26" formatCode="General">
                  <c:v>46</c:v>
                </c:pt>
                <c:pt idx="27" formatCode="General">
                  <c:v>26</c:v>
                </c:pt>
                <c:pt idx="28">
                  <c:v>23.799999999999997</c:v>
                </c:pt>
                <c:pt idx="29">
                  <c:v>21.6</c:v>
                </c:pt>
                <c:pt idx="30">
                  <c:v>19.400000000000002</c:v>
                </c:pt>
                <c:pt idx="31">
                  <c:v>23.75</c:v>
                </c:pt>
                <c:pt idx="32">
                  <c:v>28.1</c:v>
                </c:pt>
                <c:pt idx="33">
                  <c:v>24.85</c:v>
                </c:pt>
                <c:pt idx="34">
                  <c:v>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55856"/>
        <c:axId val="157778936"/>
      </c:lineChart>
      <c:catAx>
        <c:axId val="15675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8936"/>
        <c:crosses val="autoZero"/>
        <c:auto val="1"/>
        <c:lblAlgn val="ctr"/>
        <c:lblOffset val="100"/>
        <c:tickLblSkip val="2"/>
        <c:noMultiLvlLbl val="0"/>
      </c:catAx>
      <c:valAx>
        <c:axId val="1577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75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'!$I$3</c:f>
              <c:strCache>
                <c:ptCount val="1"/>
                <c:pt idx="0">
                  <c:v>Kronobergs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'!$I$4:$I$10</c:f>
              <c:numCache>
                <c:formatCode>0%</c:formatCode>
                <c:ptCount val="7"/>
                <c:pt idx="0">
                  <c:v>0.39400000000000002</c:v>
                </c:pt>
                <c:pt idx="1">
                  <c:v>0.187</c:v>
                </c:pt>
                <c:pt idx="2">
                  <c:v>4.8000000000000001E-2</c:v>
                </c:pt>
                <c:pt idx="3">
                  <c:v>0.22800000000000001</c:v>
                </c:pt>
                <c:pt idx="4">
                  <c:v>3.5000000000000003E-2</c:v>
                </c:pt>
                <c:pt idx="5">
                  <c:v>7.1999999999999995E-2</c:v>
                </c:pt>
                <c:pt idx="6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779720"/>
        <c:axId val="157780112"/>
      </c:barChart>
      <c:catAx>
        <c:axId val="157779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80112"/>
        <c:crosses val="autoZero"/>
        <c:auto val="1"/>
        <c:lblAlgn val="ctr"/>
        <c:lblOffset val="100"/>
        <c:noMultiLvlLbl val="0"/>
      </c:catAx>
      <c:valAx>
        <c:axId val="157780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77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Län'!$B$25</c:f>
              <c:strCache>
                <c:ptCount val="1"/>
                <c:pt idx="0">
                  <c:v>Kronoberg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Län'!$C$24:$AU$24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Län'!$C$25:$AU$25</c:f>
              <c:numCache>
                <c:formatCode>0</c:formatCode>
                <c:ptCount val="45"/>
                <c:pt idx="0">
                  <c:v>46</c:v>
                </c:pt>
                <c:pt idx="1">
                  <c:v>43.5</c:v>
                </c:pt>
                <c:pt idx="2">
                  <c:v>41</c:v>
                </c:pt>
                <c:pt idx="3">
                  <c:v>37</c:v>
                </c:pt>
                <c:pt idx="4">
                  <c:v>33</c:v>
                </c:pt>
                <c:pt idx="5">
                  <c:v>36.5</c:v>
                </c:pt>
                <c:pt idx="6">
                  <c:v>40</c:v>
                </c:pt>
                <c:pt idx="7">
                  <c:v>41</c:v>
                </c:pt>
                <c:pt idx="8">
                  <c:v>42</c:v>
                </c:pt>
                <c:pt idx="9">
                  <c:v>50.5</c:v>
                </c:pt>
                <c:pt idx="10">
                  <c:v>59</c:v>
                </c:pt>
                <c:pt idx="11">
                  <c:v>46</c:v>
                </c:pt>
                <c:pt idx="12">
                  <c:v>20</c:v>
                </c:pt>
                <c:pt idx="13">
                  <c:v>13</c:v>
                </c:pt>
                <c:pt idx="14" formatCode="General">
                  <c:v>25</c:v>
                </c:pt>
                <c:pt idx="15" formatCode="General">
                  <c:v>39</c:v>
                </c:pt>
                <c:pt idx="16" formatCode="General">
                  <c:v>28</c:v>
                </c:pt>
                <c:pt idx="17" formatCode="General">
                  <c:v>30</c:v>
                </c:pt>
                <c:pt idx="18" formatCode="General">
                  <c:v>23</c:v>
                </c:pt>
                <c:pt idx="19" formatCode="General">
                  <c:v>30</c:v>
                </c:pt>
                <c:pt idx="20" formatCode="General">
                  <c:v>35</c:v>
                </c:pt>
                <c:pt idx="21" formatCode="General">
                  <c:v>48</c:v>
                </c:pt>
                <c:pt idx="22" formatCode="General">
                  <c:v>65</c:v>
                </c:pt>
                <c:pt idx="23" formatCode="General">
                  <c:v>48</c:v>
                </c:pt>
                <c:pt idx="24" formatCode="General">
                  <c:v>57</c:v>
                </c:pt>
                <c:pt idx="25" formatCode="General">
                  <c:v>62</c:v>
                </c:pt>
                <c:pt idx="26" formatCode="General">
                  <c:v>63</c:v>
                </c:pt>
                <c:pt idx="27" formatCode="General">
                  <c:v>37</c:v>
                </c:pt>
                <c:pt idx="28" formatCode="General">
                  <c:v>23</c:v>
                </c:pt>
                <c:pt idx="29" formatCode="General">
                  <c:v>15</c:v>
                </c:pt>
                <c:pt idx="30" formatCode="General">
                  <c:v>6</c:v>
                </c:pt>
                <c:pt idx="31" formatCode="General">
                  <c:v>44</c:v>
                </c:pt>
                <c:pt idx="32" formatCode="General">
                  <c:v>26</c:v>
                </c:pt>
                <c:pt idx="33" formatCode="General">
                  <c:v>21</c:v>
                </c:pt>
                <c:pt idx="34" formatCode="General">
                  <c:v>36</c:v>
                </c:pt>
                <c:pt idx="35" formatCode="General">
                  <c:v>18</c:v>
                </c:pt>
                <c:pt idx="36" formatCode="General">
                  <c:v>9</c:v>
                </c:pt>
                <c:pt idx="37" formatCode="General">
                  <c:v>29</c:v>
                </c:pt>
                <c:pt idx="38">
                  <c:v>29.199999999999996</c:v>
                </c:pt>
                <c:pt idx="39">
                  <c:v>29.4</c:v>
                </c:pt>
                <c:pt idx="40">
                  <c:v>29.599999999999998</c:v>
                </c:pt>
                <c:pt idx="41">
                  <c:v>25.6</c:v>
                </c:pt>
                <c:pt idx="42">
                  <c:v>21.6</c:v>
                </c:pt>
                <c:pt idx="43">
                  <c:v>24.35</c:v>
                </c:pt>
                <c:pt idx="44">
                  <c:v>27.1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Län'!$B$26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Län'!$C$24:$AU$24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Län'!$C$26:$AU$26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80896"/>
        <c:axId val="157781288"/>
      </c:lineChart>
      <c:catAx>
        <c:axId val="1577808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81288"/>
        <c:crosses val="autoZero"/>
        <c:auto val="1"/>
        <c:lblAlgn val="ctr"/>
        <c:lblOffset val="100"/>
        <c:noMultiLvlLbl val="0"/>
      </c:catAx>
      <c:valAx>
        <c:axId val="15778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län'!$B$25:$C$25</c:f>
              <c:strCache>
                <c:ptCount val="2"/>
                <c:pt idx="0">
                  <c:v>Kronoberg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län'!$D$25:$AL$25</c:f>
              <c:numCache>
                <c:formatCode>0</c:formatCode>
                <c:ptCount val="35"/>
                <c:pt idx="0" formatCode="General">
                  <c:v>45</c:v>
                </c:pt>
                <c:pt idx="1">
                  <c:v>38.5</c:v>
                </c:pt>
                <c:pt idx="2" formatCode="General">
                  <c:v>32</c:v>
                </c:pt>
                <c:pt idx="3" formatCode="General">
                  <c:v>25</c:v>
                </c:pt>
                <c:pt idx="4" formatCode="General">
                  <c:v>44</c:v>
                </c:pt>
                <c:pt idx="5" formatCode="General">
                  <c:v>47</c:v>
                </c:pt>
                <c:pt idx="6" formatCode="General">
                  <c:v>50</c:v>
                </c:pt>
                <c:pt idx="7" formatCode="General">
                  <c:v>34</c:v>
                </c:pt>
                <c:pt idx="8" formatCode="General">
                  <c:v>18</c:v>
                </c:pt>
                <c:pt idx="9" formatCode="General">
                  <c:v>39</c:v>
                </c:pt>
                <c:pt idx="10" formatCode="General">
                  <c:v>33</c:v>
                </c:pt>
                <c:pt idx="11" formatCode="General">
                  <c:v>60</c:v>
                </c:pt>
                <c:pt idx="12" formatCode="General">
                  <c:v>69</c:v>
                </c:pt>
                <c:pt idx="13" formatCode="General">
                  <c:v>64</c:v>
                </c:pt>
                <c:pt idx="14" formatCode="General">
                  <c:v>64</c:v>
                </c:pt>
                <c:pt idx="15" formatCode="General">
                  <c:v>66</c:v>
                </c:pt>
                <c:pt idx="16" formatCode="General">
                  <c:v>64</c:v>
                </c:pt>
                <c:pt idx="17" formatCode="General">
                  <c:v>42</c:v>
                </c:pt>
                <c:pt idx="18" formatCode="General">
                  <c:v>21</c:v>
                </c:pt>
                <c:pt idx="19" formatCode="General">
                  <c:v>36</c:v>
                </c:pt>
                <c:pt idx="20" formatCode="General">
                  <c:v>-2</c:v>
                </c:pt>
                <c:pt idx="21" formatCode="General">
                  <c:v>56</c:v>
                </c:pt>
                <c:pt idx="22" formatCode="General">
                  <c:v>32</c:v>
                </c:pt>
                <c:pt idx="23" formatCode="General">
                  <c:v>22</c:v>
                </c:pt>
                <c:pt idx="24" formatCode="General">
                  <c:v>49</c:v>
                </c:pt>
                <c:pt idx="25" formatCode="General">
                  <c:v>-12</c:v>
                </c:pt>
                <c:pt idx="26" formatCode="General">
                  <c:v>-3</c:v>
                </c:pt>
                <c:pt idx="27" formatCode="General">
                  <c:v>28</c:v>
                </c:pt>
                <c:pt idx="28">
                  <c:v>33.966666666666669</c:v>
                </c:pt>
                <c:pt idx="29">
                  <c:v>39.933333333333337</c:v>
                </c:pt>
                <c:pt idx="30">
                  <c:v>45.900000000000006</c:v>
                </c:pt>
                <c:pt idx="31">
                  <c:v>37.450000000000003</c:v>
                </c:pt>
                <c:pt idx="32">
                  <c:v>29.000000000000004</c:v>
                </c:pt>
                <c:pt idx="33">
                  <c:v>36.1</c:v>
                </c:pt>
                <c:pt idx="34">
                  <c:v>43.2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län'!$B$26:$C$26</c:f>
              <c:strCache>
                <c:ptCount val="2"/>
                <c:pt idx="0">
                  <c:v>Kronoberg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län'!$D$24:$AL$24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län'!$D$26:$AL$26</c:f>
              <c:numCache>
                <c:formatCode>0</c:formatCode>
                <c:ptCount val="35"/>
                <c:pt idx="0" formatCode="General">
                  <c:v>47</c:v>
                </c:pt>
                <c:pt idx="1">
                  <c:v>30</c:v>
                </c:pt>
                <c:pt idx="2" formatCode="General">
                  <c:v>13</c:v>
                </c:pt>
                <c:pt idx="3" formatCode="General">
                  <c:v>1</c:v>
                </c:pt>
                <c:pt idx="4" formatCode="General">
                  <c:v>10</c:v>
                </c:pt>
                <c:pt idx="5" formatCode="General">
                  <c:v>34</c:v>
                </c:pt>
                <c:pt idx="6" formatCode="General">
                  <c:v>14</c:v>
                </c:pt>
                <c:pt idx="7" formatCode="General">
                  <c:v>28</c:v>
                </c:pt>
                <c:pt idx="8" formatCode="General">
                  <c:v>28</c:v>
                </c:pt>
                <c:pt idx="9" formatCode="General">
                  <c:v>24</c:v>
                </c:pt>
                <c:pt idx="10" formatCode="General">
                  <c:v>37</c:v>
                </c:pt>
                <c:pt idx="11" formatCode="General">
                  <c:v>40</c:v>
                </c:pt>
                <c:pt idx="12" formatCode="General">
                  <c:v>62</c:v>
                </c:pt>
                <c:pt idx="13" formatCode="General">
                  <c:v>39</c:v>
                </c:pt>
                <c:pt idx="14" formatCode="General">
                  <c:v>54</c:v>
                </c:pt>
                <c:pt idx="15" formatCode="General">
                  <c:v>57</c:v>
                </c:pt>
                <c:pt idx="16" formatCode="General">
                  <c:v>62</c:v>
                </c:pt>
                <c:pt idx="17" formatCode="General">
                  <c:v>32</c:v>
                </c:pt>
                <c:pt idx="18" formatCode="General">
                  <c:v>24</c:v>
                </c:pt>
                <c:pt idx="19" formatCode="General">
                  <c:v>-5</c:v>
                </c:pt>
                <c:pt idx="20" formatCode="General">
                  <c:v>12</c:v>
                </c:pt>
                <c:pt idx="21" formatCode="General">
                  <c:v>37</c:v>
                </c:pt>
                <c:pt idx="22" formatCode="General">
                  <c:v>24</c:v>
                </c:pt>
                <c:pt idx="23" formatCode="General">
                  <c:v>21</c:v>
                </c:pt>
                <c:pt idx="24" formatCode="General">
                  <c:v>31</c:v>
                </c:pt>
                <c:pt idx="25" formatCode="General">
                  <c:v>29</c:v>
                </c:pt>
                <c:pt idx="26" formatCode="General">
                  <c:v>14</c:v>
                </c:pt>
                <c:pt idx="27" formatCode="General">
                  <c:v>30</c:v>
                </c:pt>
                <c:pt idx="28">
                  <c:v>28.1</c:v>
                </c:pt>
                <c:pt idx="29">
                  <c:v>26.2</c:v>
                </c:pt>
                <c:pt idx="30">
                  <c:v>24.3</c:v>
                </c:pt>
                <c:pt idx="31">
                  <c:v>21.8</c:v>
                </c:pt>
                <c:pt idx="32">
                  <c:v>19.3</c:v>
                </c:pt>
                <c:pt idx="33">
                  <c:v>20.6</c:v>
                </c:pt>
                <c:pt idx="34">
                  <c:v>21.9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82072"/>
        <c:axId val="157782464"/>
      </c:lineChart>
      <c:catAx>
        <c:axId val="157782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82464"/>
        <c:crosses val="autoZero"/>
        <c:auto val="1"/>
        <c:lblAlgn val="ctr"/>
        <c:lblOffset val="100"/>
        <c:tickLblSkip val="2"/>
        <c:noMultiLvlLbl val="0"/>
      </c:catAx>
      <c:valAx>
        <c:axId val="15778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8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Län'!$B$25</c:f>
              <c:strCache>
                <c:ptCount val="1"/>
                <c:pt idx="0">
                  <c:v>Kronoberg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Län'!$C$24:$AU$24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Län'!$C$25:$AU$25</c:f>
              <c:numCache>
                <c:formatCode>0</c:formatCode>
                <c:ptCount val="45"/>
                <c:pt idx="0">
                  <c:v>148</c:v>
                </c:pt>
                <c:pt idx="1">
                  <c:v>128</c:v>
                </c:pt>
                <c:pt idx="2">
                  <c:v>108</c:v>
                </c:pt>
                <c:pt idx="3">
                  <c:v>95</c:v>
                </c:pt>
                <c:pt idx="4">
                  <c:v>82</c:v>
                </c:pt>
                <c:pt idx="5">
                  <c:v>91</c:v>
                </c:pt>
                <c:pt idx="6">
                  <c:v>100</c:v>
                </c:pt>
                <c:pt idx="7">
                  <c:v>97.5</c:v>
                </c:pt>
                <c:pt idx="8">
                  <c:v>95</c:v>
                </c:pt>
                <c:pt idx="9">
                  <c:v>111.5</c:v>
                </c:pt>
                <c:pt idx="10">
                  <c:v>128</c:v>
                </c:pt>
                <c:pt idx="11">
                  <c:v>109</c:v>
                </c:pt>
                <c:pt idx="12">
                  <c:v>59</c:v>
                </c:pt>
                <c:pt idx="13" formatCode="General">
                  <c:v>37</c:v>
                </c:pt>
                <c:pt idx="14" formatCode="General">
                  <c:v>72</c:v>
                </c:pt>
                <c:pt idx="15" formatCode="General">
                  <c:v>82</c:v>
                </c:pt>
                <c:pt idx="16" formatCode="General">
                  <c:v>66</c:v>
                </c:pt>
                <c:pt idx="17" formatCode="General">
                  <c:v>60</c:v>
                </c:pt>
                <c:pt idx="18" formatCode="General">
                  <c:v>59</c:v>
                </c:pt>
                <c:pt idx="19" formatCode="General">
                  <c:v>69</c:v>
                </c:pt>
                <c:pt idx="20" formatCode="General">
                  <c:v>62</c:v>
                </c:pt>
                <c:pt idx="21" formatCode="General">
                  <c:v>97</c:v>
                </c:pt>
                <c:pt idx="22" formatCode="General">
                  <c:v>133</c:v>
                </c:pt>
                <c:pt idx="23" formatCode="General">
                  <c:v>125</c:v>
                </c:pt>
                <c:pt idx="24" formatCode="General">
                  <c:v>146</c:v>
                </c:pt>
                <c:pt idx="25" formatCode="General">
                  <c:v>150</c:v>
                </c:pt>
                <c:pt idx="26" formatCode="General">
                  <c:v>124</c:v>
                </c:pt>
                <c:pt idx="27" formatCode="General">
                  <c:v>85</c:v>
                </c:pt>
                <c:pt idx="28" formatCode="General">
                  <c:v>-2</c:v>
                </c:pt>
                <c:pt idx="29" formatCode="General">
                  <c:v>44</c:v>
                </c:pt>
                <c:pt idx="30" formatCode="General">
                  <c:v>11</c:v>
                </c:pt>
                <c:pt idx="31" formatCode="General">
                  <c:v>130</c:v>
                </c:pt>
                <c:pt idx="32" formatCode="General">
                  <c:v>80</c:v>
                </c:pt>
                <c:pt idx="33" formatCode="General">
                  <c:v>58</c:v>
                </c:pt>
                <c:pt idx="34" formatCode="General">
                  <c:v>65</c:v>
                </c:pt>
                <c:pt idx="35" formatCode="General">
                  <c:v>7</c:v>
                </c:pt>
                <c:pt idx="36" formatCode="General">
                  <c:v>34</c:v>
                </c:pt>
                <c:pt idx="37" formatCode="General">
                  <c:v>55</c:v>
                </c:pt>
                <c:pt idx="38">
                  <c:v>58.266666666666666</c:v>
                </c:pt>
                <c:pt idx="39">
                  <c:v>61.533333333333331</c:v>
                </c:pt>
                <c:pt idx="40">
                  <c:v>64.8</c:v>
                </c:pt>
                <c:pt idx="41">
                  <c:v>59.25</c:v>
                </c:pt>
                <c:pt idx="42">
                  <c:v>53.7</c:v>
                </c:pt>
                <c:pt idx="43">
                  <c:v>58.55</c:v>
                </c:pt>
                <c:pt idx="44">
                  <c:v>63.4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Län'!$B$26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Län'!$C$24:$AU$24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Län'!$C$26:$AU$26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19032"/>
        <c:axId val="156919424"/>
      </c:lineChart>
      <c:catAx>
        <c:axId val="1569190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19424"/>
        <c:crosses val="autoZero"/>
        <c:auto val="1"/>
        <c:lblAlgn val="ctr"/>
        <c:lblOffset val="100"/>
        <c:noMultiLvlLbl val="0"/>
      </c:catAx>
      <c:valAx>
        <c:axId val="15691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1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Kronoberg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94103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5684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98759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26217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(138 i Kronoberg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 smtClean="0"/>
              <a:t>Småföretagskonjunkturen </a:t>
            </a:r>
            <a:r>
              <a:rPr lang="sv-SE" dirty="0" smtClean="0"/>
              <a:t>har utvecklas svagt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54,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Förväntas bli en konjunkturtillväxt det kommande året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har minskat:</a:t>
            </a:r>
          </a:p>
          <a:p>
            <a:pPr lvl="0">
              <a:buFontTx/>
              <a:buChar char="-"/>
            </a:pPr>
            <a:r>
              <a:rPr lang="sv-SE" dirty="0" smtClean="0"/>
              <a:t>Nettotalet år 2015: 11, år 2016: 6</a:t>
            </a:r>
          </a:p>
          <a:p>
            <a:pPr lvl="0">
              <a:buFontTx/>
              <a:buChar char="-"/>
            </a:pPr>
            <a:r>
              <a:rPr lang="sv-SE" dirty="0" smtClean="0"/>
              <a:t>Förväntas öka på ett års sikt </a:t>
            </a:r>
          </a:p>
          <a:p>
            <a:r>
              <a:rPr lang="sv-SE" b="1" dirty="0" smtClean="0"/>
              <a:t>Orderingången</a:t>
            </a:r>
            <a:r>
              <a:rPr lang="sv-SE" dirty="0" smtClean="0"/>
              <a:t> har totalt sett </a:t>
            </a:r>
            <a:r>
              <a:rPr lang="sv-SE" dirty="0"/>
              <a:t>utvecklats svagt </a:t>
            </a:r>
            <a:r>
              <a:rPr lang="sv-SE" dirty="0" smtClean="0"/>
              <a:t>positivt</a:t>
            </a:r>
          </a:p>
          <a:p>
            <a:pPr>
              <a:buFontTx/>
              <a:buChar char="-"/>
            </a:pPr>
            <a:r>
              <a:rPr lang="sv-SE" dirty="0" smtClean="0"/>
              <a:t>Tjänstesektorn har ökat, medan industrisektorn har minskat</a:t>
            </a:r>
          </a:p>
          <a:p>
            <a:pPr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på ett års sikt är en något </a:t>
            </a:r>
            <a:r>
              <a:rPr lang="sv-SE"/>
              <a:t>minskad </a:t>
            </a:r>
            <a:r>
              <a:rPr lang="sv-SE" smtClean="0"/>
              <a:t>tillväxt</a:t>
            </a:r>
          </a:p>
          <a:p>
            <a:r>
              <a:rPr lang="sv-SE" b="1" smtClean="0"/>
              <a:t>Omsättningstillväxten</a:t>
            </a:r>
            <a:r>
              <a:rPr lang="sv-SE" smtClean="0"/>
              <a:t> </a:t>
            </a:r>
            <a:r>
              <a:rPr lang="sv-SE" dirty="0" smtClean="0"/>
              <a:t>har </a:t>
            </a:r>
            <a:r>
              <a:rPr lang="sv-SE" dirty="0"/>
              <a:t>minskat sedan </a:t>
            </a:r>
            <a:r>
              <a:rPr lang="sv-SE" dirty="0" smtClean="0"/>
              <a:t>2015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22,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framåt är dock optimistiska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</a:t>
            </a:r>
            <a:r>
              <a:rPr lang="sv-SE" b="1" dirty="0" smtClean="0"/>
              <a:t>lönsamheten </a:t>
            </a:r>
            <a:r>
              <a:rPr lang="sv-SE" dirty="0" smtClean="0"/>
              <a:t>ligger i linje med riket:</a:t>
            </a:r>
          </a:p>
          <a:p>
            <a:pPr lvl="0">
              <a:buFontTx/>
              <a:buChar char="-"/>
            </a:pPr>
            <a:r>
              <a:rPr lang="sv-SE" dirty="0" smtClean="0"/>
              <a:t>Båda har ett nettotal på 25</a:t>
            </a:r>
          </a:p>
          <a:p>
            <a:pPr lvl="0">
              <a:buFontTx/>
              <a:buChar char="-"/>
            </a:pPr>
            <a:r>
              <a:rPr lang="sv-SE" dirty="0" smtClean="0"/>
              <a:t>Förväntas öka det kommande året</a:t>
            </a:r>
          </a:p>
          <a:p>
            <a:r>
              <a:rPr lang="sv-SE" dirty="0" smtClean="0"/>
              <a:t>66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  <a:endParaRPr lang="sv-SE" dirty="0" smtClean="0"/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 och tuff 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 smtClean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26153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016696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36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6986</TotalTime>
  <Words>458</Words>
  <Application>Microsoft Office PowerPoint</Application>
  <PresentationFormat>Bildspel på skärmen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36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477</cp:revision>
  <cp:lastPrinted>2015-11-05T08:54:09Z</cp:lastPrinted>
  <dcterms:created xsi:type="dcterms:W3CDTF">2010-04-12T23:12:02Z</dcterms:created>
  <dcterms:modified xsi:type="dcterms:W3CDTF">2016-09-06T08:01:19Z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