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län'!$D$588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län'!$E$587:$AD$587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län'!$E$588:$AD$588</c:f>
              <c:numCache>
                <c:formatCode>#,##0</c:formatCode>
                <c:ptCount val="26"/>
                <c:pt idx="0">
                  <c:v>0</c:v>
                </c:pt>
                <c:pt idx="1">
                  <c:v>-560.99999999999818</c:v>
                </c:pt>
                <c:pt idx="2">
                  <c:v>-481.99999999999272</c:v>
                </c:pt>
                <c:pt idx="3">
                  <c:v>-144.99999999999091</c:v>
                </c:pt>
                <c:pt idx="4">
                  <c:v>434.00000000000182</c:v>
                </c:pt>
                <c:pt idx="5">
                  <c:v>757.00000000000909</c:v>
                </c:pt>
                <c:pt idx="6">
                  <c:v>1174.0000000000055</c:v>
                </c:pt>
                <c:pt idx="7">
                  <c:v>4842.0000000000091</c:v>
                </c:pt>
                <c:pt idx="8">
                  <c:v>5178.0000000000055</c:v>
                </c:pt>
                <c:pt idx="9">
                  <c:v>4870.0000000000055</c:v>
                </c:pt>
                <c:pt idx="10">
                  <c:v>5261.0000000000091</c:v>
                </c:pt>
                <c:pt idx="11">
                  <c:v>5352.0000000000055</c:v>
                </c:pt>
                <c:pt idx="12">
                  <c:v>5062.0000000000018</c:v>
                </c:pt>
                <c:pt idx="13">
                  <c:v>4422.0000000000055</c:v>
                </c:pt>
                <c:pt idx="14">
                  <c:v>4848.0000000000127</c:v>
                </c:pt>
                <c:pt idx="15">
                  <c:v>5317.0000000000055</c:v>
                </c:pt>
                <c:pt idx="16">
                  <c:v>4820.0000000000055</c:v>
                </c:pt>
                <c:pt idx="17">
                  <c:v>5471.0000000000055</c:v>
                </c:pt>
                <c:pt idx="18">
                  <c:v>5894.0000000000055</c:v>
                </c:pt>
                <c:pt idx="19">
                  <c:v>6424.0000000000018</c:v>
                </c:pt>
                <c:pt idx="20">
                  <c:v>6622.0000000000091</c:v>
                </c:pt>
                <c:pt idx="21">
                  <c:v>8468.0000000000091</c:v>
                </c:pt>
                <c:pt idx="22">
                  <c:v>8274.0000000000055</c:v>
                </c:pt>
                <c:pt idx="23">
                  <c:v>8209.0000000000055</c:v>
                </c:pt>
                <c:pt idx="24">
                  <c:v>8451.0000000000055</c:v>
                </c:pt>
                <c:pt idx="25">
                  <c:v>8634.0000000000055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län'!$D$589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län'!$E$587:$AD$587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län'!$E$589:$AD$589</c:f>
              <c:numCache>
                <c:formatCode>#,##0</c:formatCode>
                <c:ptCount val="26"/>
                <c:pt idx="0">
                  <c:v>0</c:v>
                </c:pt>
                <c:pt idx="1">
                  <c:v>517.00000000000182</c:v>
                </c:pt>
                <c:pt idx="2">
                  <c:v>-296.99999999999818</c:v>
                </c:pt>
                <c:pt idx="3">
                  <c:v>-436.99999999999818</c:v>
                </c:pt>
                <c:pt idx="4">
                  <c:v>-592.99999999999818</c:v>
                </c:pt>
                <c:pt idx="5">
                  <c:v>-328.99999999999818</c:v>
                </c:pt>
                <c:pt idx="6">
                  <c:v>2</c:v>
                </c:pt>
                <c:pt idx="7">
                  <c:v>-401.99999999999818</c:v>
                </c:pt>
                <c:pt idx="8">
                  <c:v>-97.999999999998181</c:v>
                </c:pt>
                <c:pt idx="9">
                  <c:v>112.00000000000182</c:v>
                </c:pt>
                <c:pt idx="10">
                  <c:v>613.00000000000182</c:v>
                </c:pt>
                <c:pt idx="11">
                  <c:v>667.00000000000182</c:v>
                </c:pt>
                <c:pt idx="12">
                  <c:v>1090.0000000000018</c:v>
                </c:pt>
                <c:pt idx="13">
                  <c:v>1469.0000000000036</c:v>
                </c:pt>
                <c:pt idx="14">
                  <c:v>1180.0000000000018</c:v>
                </c:pt>
                <c:pt idx="15">
                  <c:v>1210.0000000000018</c:v>
                </c:pt>
                <c:pt idx="16">
                  <c:v>1674.0000000000036</c:v>
                </c:pt>
                <c:pt idx="17">
                  <c:v>2286.0000000000018</c:v>
                </c:pt>
                <c:pt idx="18">
                  <c:v>3143</c:v>
                </c:pt>
                <c:pt idx="19">
                  <c:v>3312.0000000000018</c:v>
                </c:pt>
                <c:pt idx="20">
                  <c:v>3088.0000000000036</c:v>
                </c:pt>
                <c:pt idx="21">
                  <c:v>3238.0000000000018</c:v>
                </c:pt>
                <c:pt idx="22">
                  <c:v>3485.0000000000018</c:v>
                </c:pt>
                <c:pt idx="23">
                  <c:v>3199.0000000000036</c:v>
                </c:pt>
                <c:pt idx="24">
                  <c:v>2948.9999999999982</c:v>
                </c:pt>
                <c:pt idx="25">
                  <c:v>2780.9999999999982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län'!$D$590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län'!$E$587:$AD$587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län'!$E$590:$AD$590</c:f>
              <c:numCache>
                <c:formatCode>#,##0</c:formatCode>
                <c:ptCount val="26"/>
                <c:pt idx="0">
                  <c:v>0</c:v>
                </c:pt>
                <c:pt idx="1">
                  <c:v>-248</c:v>
                </c:pt>
                <c:pt idx="2">
                  <c:v>-1245.0000000000018</c:v>
                </c:pt>
                <c:pt idx="3">
                  <c:v>-2133.0000000000018</c:v>
                </c:pt>
                <c:pt idx="4">
                  <c:v>-2832</c:v>
                </c:pt>
                <c:pt idx="5">
                  <c:v>-1435</c:v>
                </c:pt>
                <c:pt idx="6">
                  <c:v>-1135</c:v>
                </c:pt>
                <c:pt idx="7">
                  <c:v>-457</c:v>
                </c:pt>
                <c:pt idx="8">
                  <c:v>-893</c:v>
                </c:pt>
                <c:pt idx="9">
                  <c:v>-321</c:v>
                </c:pt>
                <c:pt idx="10">
                  <c:v>-49</c:v>
                </c:pt>
                <c:pt idx="11">
                  <c:v>44</c:v>
                </c:pt>
                <c:pt idx="12">
                  <c:v>-661</c:v>
                </c:pt>
                <c:pt idx="13">
                  <c:v>-888</c:v>
                </c:pt>
                <c:pt idx="14">
                  <c:v>-766</c:v>
                </c:pt>
                <c:pt idx="15">
                  <c:v>-839</c:v>
                </c:pt>
                <c:pt idx="16">
                  <c:v>-734</c:v>
                </c:pt>
                <c:pt idx="17">
                  <c:v>-145</c:v>
                </c:pt>
                <c:pt idx="18">
                  <c:v>-328</c:v>
                </c:pt>
                <c:pt idx="19">
                  <c:v>-457</c:v>
                </c:pt>
                <c:pt idx="20">
                  <c:v>-1504</c:v>
                </c:pt>
                <c:pt idx="21">
                  <c:v>-495</c:v>
                </c:pt>
                <c:pt idx="22">
                  <c:v>-369</c:v>
                </c:pt>
                <c:pt idx="23">
                  <c:v>80</c:v>
                </c:pt>
                <c:pt idx="24">
                  <c:v>-253</c:v>
                </c:pt>
                <c:pt idx="25">
                  <c:v>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län'!$D$591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län'!$E$587:$AD$587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län'!$E$591:$AD$591</c:f>
              <c:numCache>
                <c:formatCode>#,##0</c:formatCode>
                <c:ptCount val="26"/>
                <c:pt idx="0">
                  <c:v>0</c:v>
                </c:pt>
                <c:pt idx="1">
                  <c:v>-687</c:v>
                </c:pt>
                <c:pt idx="2">
                  <c:v>-1859</c:v>
                </c:pt>
                <c:pt idx="3">
                  <c:v>-3603</c:v>
                </c:pt>
                <c:pt idx="4">
                  <c:v>-6692.0000000000036</c:v>
                </c:pt>
                <c:pt idx="5">
                  <c:v>-5874</c:v>
                </c:pt>
                <c:pt idx="6">
                  <c:v>-3433</c:v>
                </c:pt>
                <c:pt idx="7">
                  <c:v>-4543</c:v>
                </c:pt>
                <c:pt idx="8">
                  <c:v>-3823</c:v>
                </c:pt>
                <c:pt idx="9">
                  <c:v>-3831</c:v>
                </c:pt>
                <c:pt idx="10">
                  <c:v>-3680</c:v>
                </c:pt>
                <c:pt idx="11">
                  <c:v>-2547</c:v>
                </c:pt>
                <c:pt idx="12">
                  <c:v>-3000</c:v>
                </c:pt>
                <c:pt idx="13">
                  <c:v>-2505</c:v>
                </c:pt>
                <c:pt idx="14">
                  <c:v>-2310</c:v>
                </c:pt>
                <c:pt idx="15">
                  <c:v>-3598.9999999999964</c:v>
                </c:pt>
                <c:pt idx="16">
                  <c:v>-4040</c:v>
                </c:pt>
                <c:pt idx="17">
                  <c:v>-4190</c:v>
                </c:pt>
                <c:pt idx="18">
                  <c:v>-3360</c:v>
                </c:pt>
                <c:pt idx="19">
                  <c:v>-4006</c:v>
                </c:pt>
                <c:pt idx="20">
                  <c:v>-3674</c:v>
                </c:pt>
                <c:pt idx="21">
                  <c:v>-4710</c:v>
                </c:pt>
                <c:pt idx="22">
                  <c:v>-4763.0000000000036</c:v>
                </c:pt>
                <c:pt idx="23">
                  <c:v>-5217</c:v>
                </c:pt>
                <c:pt idx="24">
                  <c:v>-4483</c:v>
                </c:pt>
                <c:pt idx="25">
                  <c:v>-3273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län'!$D$592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län'!$E$587:$AD$587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län'!$E$592:$AD$592</c:f>
              <c:numCache>
                <c:formatCode>#,##0</c:formatCode>
                <c:ptCount val="26"/>
                <c:pt idx="0">
                  <c:v>0</c:v>
                </c:pt>
                <c:pt idx="1">
                  <c:v>-332</c:v>
                </c:pt>
                <c:pt idx="2">
                  <c:v>-948.99999999999272</c:v>
                </c:pt>
                <c:pt idx="3">
                  <c:v>-3630</c:v>
                </c:pt>
                <c:pt idx="4">
                  <c:v>-1989.0000000000073</c:v>
                </c:pt>
                <c:pt idx="5">
                  <c:v>-2448</c:v>
                </c:pt>
                <c:pt idx="6">
                  <c:v>-7317</c:v>
                </c:pt>
                <c:pt idx="7">
                  <c:v>-8026</c:v>
                </c:pt>
                <c:pt idx="8">
                  <c:v>-8187</c:v>
                </c:pt>
                <c:pt idx="9">
                  <c:v>-8240</c:v>
                </c:pt>
                <c:pt idx="10">
                  <c:v>-8012</c:v>
                </c:pt>
                <c:pt idx="11">
                  <c:v>-8839</c:v>
                </c:pt>
                <c:pt idx="12">
                  <c:v>-6412</c:v>
                </c:pt>
                <c:pt idx="13">
                  <c:v>-5196</c:v>
                </c:pt>
                <c:pt idx="14">
                  <c:v>-7095</c:v>
                </c:pt>
                <c:pt idx="15">
                  <c:v>-7146.0000000000073</c:v>
                </c:pt>
                <c:pt idx="16">
                  <c:v>-6897</c:v>
                </c:pt>
                <c:pt idx="17">
                  <c:v>-6321</c:v>
                </c:pt>
                <c:pt idx="18">
                  <c:v>-5890</c:v>
                </c:pt>
                <c:pt idx="19">
                  <c:v>-4900</c:v>
                </c:pt>
                <c:pt idx="20">
                  <c:v>-5694</c:v>
                </c:pt>
                <c:pt idx="21">
                  <c:v>-5367</c:v>
                </c:pt>
                <c:pt idx="22">
                  <c:v>-5564</c:v>
                </c:pt>
                <c:pt idx="23">
                  <c:v>-5627</c:v>
                </c:pt>
                <c:pt idx="24">
                  <c:v>-5384</c:v>
                </c:pt>
                <c:pt idx="25">
                  <c:v>-4617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61512"/>
        <c:axId val="157561896"/>
      </c:lineChart>
      <c:catAx>
        <c:axId val="15756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61896"/>
        <c:crosses val="autoZero"/>
        <c:auto val="1"/>
        <c:lblAlgn val="ctr"/>
        <c:lblOffset val="100"/>
        <c:tickLblSkip val="5"/>
        <c:noMultiLvlLbl val="0"/>
      </c:catAx>
      <c:valAx>
        <c:axId val="15756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6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län'!$D$29:$AL$29</c:f>
              <c:numCache>
                <c:formatCode>0</c:formatCode>
                <c:ptCount val="35"/>
                <c:pt idx="0" formatCode="General">
                  <c:v>139</c:v>
                </c:pt>
                <c:pt idx="1">
                  <c:v>119.5</c:v>
                </c:pt>
                <c:pt idx="2" formatCode="General">
                  <c:v>100</c:v>
                </c:pt>
                <c:pt idx="3" formatCode="General">
                  <c:v>73</c:v>
                </c:pt>
                <c:pt idx="4" formatCode="General">
                  <c:v>59</c:v>
                </c:pt>
                <c:pt idx="5" formatCode="General">
                  <c:v>74</c:v>
                </c:pt>
                <c:pt idx="6" formatCode="General">
                  <c:v>61</c:v>
                </c:pt>
                <c:pt idx="7" formatCode="General">
                  <c:v>44</c:v>
                </c:pt>
                <c:pt idx="8" formatCode="General">
                  <c:v>-1</c:v>
                </c:pt>
                <c:pt idx="9" formatCode="General">
                  <c:v>72</c:v>
                </c:pt>
                <c:pt idx="10" formatCode="General">
                  <c:v>55</c:v>
                </c:pt>
                <c:pt idx="11" formatCode="General">
                  <c:v>101</c:v>
                </c:pt>
                <c:pt idx="12" formatCode="General">
                  <c:v>117</c:v>
                </c:pt>
                <c:pt idx="13" formatCode="General">
                  <c:v>136</c:v>
                </c:pt>
                <c:pt idx="14" formatCode="General">
                  <c:v>144</c:v>
                </c:pt>
                <c:pt idx="15" formatCode="General">
                  <c:v>135</c:v>
                </c:pt>
                <c:pt idx="16" formatCode="General">
                  <c:v>144</c:v>
                </c:pt>
                <c:pt idx="17" formatCode="General">
                  <c:v>78</c:v>
                </c:pt>
                <c:pt idx="18" formatCode="General">
                  <c:v>5</c:v>
                </c:pt>
                <c:pt idx="19" formatCode="General">
                  <c:v>3</c:v>
                </c:pt>
                <c:pt idx="20" formatCode="General">
                  <c:v>21</c:v>
                </c:pt>
                <c:pt idx="21" formatCode="General">
                  <c:v>55</c:v>
                </c:pt>
                <c:pt idx="22" formatCode="General">
                  <c:v>81</c:v>
                </c:pt>
                <c:pt idx="23" formatCode="General">
                  <c:v>70</c:v>
                </c:pt>
                <c:pt idx="24" formatCode="General">
                  <c:v>37</c:v>
                </c:pt>
                <c:pt idx="25" formatCode="General">
                  <c:v>36</c:v>
                </c:pt>
                <c:pt idx="26" formatCode="General">
                  <c:v>14</c:v>
                </c:pt>
                <c:pt idx="27" formatCode="General">
                  <c:v>64</c:v>
                </c:pt>
                <c:pt idx="28">
                  <c:v>66.599999999999994</c:v>
                </c:pt>
                <c:pt idx="29">
                  <c:v>69.2</c:v>
                </c:pt>
                <c:pt idx="30">
                  <c:v>71.800000000000011</c:v>
                </c:pt>
                <c:pt idx="31">
                  <c:v>82.800000000000011</c:v>
                </c:pt>
                <c:pt idx="32">
                  <c:v>93.800000000000011</c:v>
                </c:pt>
                <c:pt idx="33">
                  <c:v>92.95</c:v>
                </c:pt>
                <c:pt idx="34">
                  <c:v>92.1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län'!$D$30:$AL$30</c:f>
              <c:numCache>
                <c:formatCode>0</c:formatCode>
                <c:ptCount val="35"/>
                <c:pt idx="0" formatCode="General">
                  <c:v>132</c:v>
                </c:pt>
                <c:pt idx="1">
                  <c:v>108</c:v>
                </c:pt>
                <c:pt idx="2" formatCode="General">
                  <c:v>84</c:v>
                </c:pt>
                <c:pt idx="3" formatCode="General">
                  <c:v>80</c:v>
                </c:pt>
                <c:pt idx="4" formatCode="General">
                  <c:v>88</c:v>
                </c:pt>
                <c:pt idx="5" formatCode="General">
                  <c:v>59</c:v>
                </c:pt>
                <c:pt idx="6" formatCode="General">
                  <c:v>60</c:v>
                </c:pt>
                <c:pt idx="7" formatCode="General">
                  <c:v>52</c:v>
                </c:pt>
                <c:pt idx="8" formatCode="General">
                  <c:v>64</c:v>
                </c:pt>
                <c:pt idx="9" formatCode="General">
                  <c:v>72</c:v>
                </c:pt>
                <c:pt idx="10" formatCode="General">
                  <c:v>81</c:v>
                </c:pt>
                <c:pt idx="11" formatCode="General">
                  <c:v>135</c:v>
                </c:pt>
                <c:pt idx="12" formatCode="General">
                  <c:v>126</c:v>
                </c:pt>
                <c:pt idx="13" formatCode="General">
                  <c:v>122</c:v>
                </c:pt>
                <c:pt idx="14" formatCode="General">
                  <c:v>132</c:v>
                </c:pt>
                <c:pt idx="15" formatCode="General">
                  <c:v>138</c:v>
                </c:pt>
                <c:pt idx="16" formatCode="General">
                  <c:v>114</c:v>
                </c:pt>
                <c:pt idx="17" formatCode="General">
                  <c:v>100</c:v>
                </c:pt>
                <c:pt idx="18" formatCode="General">
                  <c:v>47</c:v>
                </c:pt>
                <c:pt idx="19" formatCode="General">
                  <c:v>0</c:v>
                </c:pt>
                <c:pt idx="20" formatCode="General">
                  <c:v>34</c:v>
                </c:pt>
                <c:pt idx="21" formatCode="General">
                  <c:v>81</c:v>
                </c:pt>
                <c:pt idx="22" formatCode="General">
                  <c:v>81</c:v>
                </c:pt>
                <c:pt idx="23" formatCode="General">
                  <c:v>82</c:v>
                </c:pt>
                <c:pt idx="24" formatCode="General">
                  <c:v>70</c:v>
                </c:pt>
                <c:pt idx="25" formatCode="General">
                  <c:v>57</c:v>
                </c:pt>
                <c:pt idx="26" formatCode="General">
                  <c:v>44</c:v>
                </c:pt>
                <c:pt idx="27" formatCode="General">
                  <c:v>51</c:v>
                </c:pt>
                <c:pt idx="28">
                  <c:v>45.1</c:v>
                </c:pt>
                <c:pt idx="29">
                  <c:v>39.200000000000003</c:v>
                </c:pt>
                <c:pt idx="30">
                  <c:v>33.300000000000004</c:v>
                </c:pt>
                <c:pt idx="31">
                  <c:v>48.05</c:v>
                </c:pt>
                <c:pt idx="32">
                  <c:v>62.8</c:v>
                </c:pt>
                <c:pt idx="33">
                  <c:v>72.75</c:v>
                </c:pt>
                <c:pt idx="34">
                  <c:v>82.699999999999989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84096"/>
        <c:axId val="157084488"/>
      </c:lineChart>
      <c:catAx>
        <c:axId val="157084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4488"/>
        <c:crosses val="autoZero"/>
        <c:auto val="1"/>
        <c:lblAlgn val="ctr"/>
        <c:lblOffset val="100"/>
        <c:tickLblSkip val="2"/>
        <c:noMultiLvlLbl val="0"/>
      </c:catAx>
      <c:valAx>
        <c:axId val="15708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596048"/>
        <c:axId val="157085272"/>
      </c:barChart>
      <c:catAx>
        <c:axId val="8159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5272"/>
        <c:crosses val="autoZero"/>
        <c:auto val="1"/>
        <c:lblAlgn val="ctr"/>
        <c:lblOffset val="100"/>
        <c:noMultiLvlLbl val="0"/>
      </c:catAx>
      <c:valAx>
        <c:axId val="1570852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159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1596832"/>
        <c:axId val="81597224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96832"/>
        <c:axId val="81597224"/>
      </c:lineChart>
      <c:catAx>
        <c:axId val="815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81597224"/>
        <c:crosses val="autoZero"/>
        <c:auto val="1"/>
        <c:lblAlgn val="ctr"/>
        <c:lblOffset val="100"/>
        <c:noMultiLvlLbl val="0"/>
      </c:catAx>
      <c:valAx>
        <c:axId val="8159722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815968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län'!$D$29:$AL$29</c:f>
              <c:numCache>
                <c:formatCode>0</c:formatCode>
                <c:ptCount val="35"/>
                <c:pt idx="0" formatCode="General">
                  <c:v>33</c:v>
                </c:pt>
                <c:pt idx="1">
                  <c:v>22.5</c:v>
                </c:pt>
                <c:pt idx="2" formatCode="General">
                  <c:v>12</c:v>
                </c:pt>
                <c:pt idx="3" formatCode="General">
                  <c:v>-4</c:v>
                </c:pt>
                <c:pt idx="4" formatCode="General">
                  <c:v>17</c:v>
                </c:pt>
                <c:pt idx="5" formatCode="General">
                  <c:v>15</c:v>
                </c:pt>
                <c:pt idx="6" formatCode="General">
                  <c:v>3</c:v>
                </c:pt>
                <c:pt idx="7" formatCode="General">
                  <c:v>5</c:v>
                </c:pt>
                <c:pt idx="8" formatCode="General">
                  <c:v>9</c:v>
                </c:pt>
                <c:pt idx="9" formatCode="General">
                  <c:v>-3</c:v>
                </c:pt>
                <c:pt idx="10" formatCode="General">
                  <c:v>2</c:v>
                </c:pt>
                <c:pt idx="11" formatCode="General">
                  <c:v>15</c:v>
                </c:pt>
                <c:pt idx="12" formatCode="General">
                  <c:v>23</c:v>
                </c:pt>
                <c:pt idx="13" formatCode="General">
                  <c:v>29</c:v>
                </c:pt>
                <c:pt idx="14" formatCode="General">
                  <c:v>26</c:v>
                </c:pt>
                <c:pt idx="15" formatCode="General">
                  <c:v>28</c:v>
                </c:pt>
                <c:pt idx="16" formatCode="General">
                  <c:v>23</c:v>
                </c:pt>
                <c:pt idx="17" formatCode="General">
                  <c:v>18</c:v>
                </c:pt>
                <c:pt idx="18" formatCode="General">
                  <c:v>-6</c:v>
                </c:pt>
                <c:pt idx="19" formatCode="General">
                  <c:v>-1</c:v>
                </c:pt>
                <c:pt idx="20" formatCode="General">
                  <c:v>-12</c:v>
                </c:pt>
                <c:pt idx="21" formatCode="General">
                  <c:v>12</c:v>
                </c:pt>
                <c:pt idx="22" formatCode="General">
                  <c:v>18</c:v>
                </c:pt>
                <c:pt idx="23" formatCode="General">
                  <c:v>30</c:v>
                </c:pt>
                <c:pt idx="24" formatCode="General">
                  <c:v>20</c:v>
                </c:pt>
                <c:pt idx="25" formatCode="General">
                  <c:v>2</c:v>
                </c:pt>
                <c:pt idx="26" formatCode="General">
                  <c:v>4</c:v>
                </c:pt>
                <c:pt idx="27" formatCode="General">
                  <c:v>4</c:v>
                </c:pt>
                <c:pt idx="28">
                  <c:v>5.9</c:v>
                </c:pt>
                <c:pt idx="29">
                  <c:v>7.8</c:v>
                </c:pt>
                <c:pt idx="30">
                  <c:v>9.7000000000000011</c:v>
                </c:pt>
                <c:pt idx="31">
                  <c:v>16.5</c:v>
                </c:pt>
                <c:pt idx="32">
                  <c:v>23.3</c:v>
                </c:pt>
                <c:pt idx="33">
                  <c:v>25.9</c:v>
                </c:pt>
                <c:pt idx="34">
                  <c:v>28.499999999999996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län'!$D$30:$AL$30</c:f>
              <c:numCache>
                <c:formatCode>0</c:formatCode>
                <c:ptCount val="35"/>
                <c:pt idx="0" formatCode="General">
                  <c:v>12</c:v>
                </c:pt>
                <c:pt idx="1">
                  <c:v>23</c:v>
                </c:pt>
                <c:pt idx="2" formatCode="General">
                  <c:v>34</c:v>
                </c:pt>
                <c:pt idx="3" formatCode="General">
                  <c:v>18</c:v>
                </c:pt>
                <c:pt idx="4" formatCode="General">
                  <c:v>18</c:v>
                </c:pt>
                <c:pt idx="5" formatCode="General">
                  <c:v>10</c:v>
                </c:pt>
                <c:pt idx="6" formatCode="General">
                  <c:v>-3</c:v>
                </c:pt>
                <c:pt idx="7" formatCode="General">
                  <c:v>8</c:v>
                </c:pt>
                <c:pt idx="8" formatCode="General">
                  <c:v>1</c:v>
                </c:pt>
                <c:pt idx="9" formatCode="General">
                  <c:v>19</c:v>
                </c:pt>
                <c:pt idx="10" formatCode="General">
                  <c:v>14</c:v>
                </c:pt>
                <c:pt idx="11" formatCode="General">
                  <c:v>30</c:v>
                </c:pt>
                <c:pt idx="12" formatCode="General">
                  <c:v>10</c:v>
                </c:pt>
                <c:pt idx="13" formatCode="General">
                  <c:v>26</c:v>
                </c:pt>
                <c:pt idx="14" formatCode="General">
                  <c:v>35</c:v>
                </c:pt>
                <c:pt idx="15" formatCode="General">
                  <c:v>32</c:v>
                </c:pt>
                <c:pt idx="16" formatCode="General">
                  <c:v>22</c:v>
                </c:pt>
                <c:pt idx="17" formatCode="General">
                  <c:v>11</c:v>
                </c:pt>
                <c:pt idx="18" formatCode="General">
                  <c:v>5</c:v>
                </c:pt>
                <c:pt idx="19" formatCode="General">
                  <c:v>-7</c:v>
                </c:pt>
                <c:pt idx="20" formatCode="General">
                  <c:v>9</c:v>
                </c:pt>
                <c:pt idx="21" formatCode="General">
                  <c:v>29</c:v>
                </c:pt>
                <c:pt idx="22" formatCode="General">
                  <c:v>27</c:v>
                </c:pt>
                <c:pt idx="23" formatCode="General">
                  <c:v>4</c:v>
                </c:pt>
                <c:pt idx="24" formatCode="General">
                  <c:v>7</c:v>
                </c:pt>
                <c:pt idx="25" formatCode="General">
                  <c:v>12</c:v>
                </c:pt>
                <c:pt idx="26" formatCode="General">
                  <c:v>-8</c:v>
                </c:pt>
                <c:pt idx="27" formatCode="General">
                  <c:v>-7</c:v>
                </c:pt>
                <c:pt idx="28">
                  <c:v>4.1333333333333346</c:v>
                </c:pt>
                <c:pt idx="29">
                  <c:v>15.266666666666669</c:v>
                </c:pt>
                <c:pt idx="30">
                  <c:v>26.400000000000002</c:v>
                </c:pt>
                <c:pt idx="31">
                  <c:v>28.6</c:v>
                </c:pt>
                <c:pt idx="32">
                  <c:v>30.8</c:v>
                </c:pt>
                <c:pt idx="33">
                  <c:v>20.9</c:v>
                </c:pt>
                <c:pt idx="34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98008"/>
        <c:axId val="81598400"/>
      </c:lineChart>
      <c:catAx>
        <c:axId val="81598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1598400"/>
        <c:crosses val="autoZero"/>
        <c:auto val="1"/>
        <c:lblAlgn val="ctr"/>
        <c:lblOffset val="100"/>
        <c:tickLblSkip val="2"/>
        <c:noMultiLvlLbl val="0"/>
      </c:catAx>
      <c:valAx>
        <c:axId val="815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159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Sektorer'!$D$28:$AJ$28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Sektorer'!$D$29:$AJ$29</c:f>
              <c:numCache>
                <c:formatCode>0%</c:formatCode>
                <c:ptCount val="33"/>
                <c:pt idx="0">
                  <c:v>0.73</c:v>
                </c:pt>
                <c:pt idx="1">
                  <c:v>0.72</c:v>
                </c:pt>
                <c:pt idx="2">
                  <c:v>0.71</c:v>
                </c:pt>
                <c:pt idx="3">
                  <c:v>0.47000000000000003</c:v>
                </c:pt>
                <c:pt idx="4">
                  <c:v>0.74</c:v>
                </c:pt>
                <c:pt idx="5">
                  <c:v>0.61</c:v>
                </c:pt>
                <c:pt idx="6">
                  <c:v>0.62</c:v>
                </c:pt>
                <c:pt idx="7">
                  <c:v>0.6</c:v>
                </c:pt>
                <c:pt idx="8">
                  <c:v>0.54</c:v>
                </c:pt>
                <c:pt idx="9">
                  <c:v>0.54</c:v>
                </c:pt>
                <c:pt idx="10">
                  <c:v>0.57000000000000006</c:v>
                </c:pt>
                <c:pt idx="11">
                  <c:v>0.72</c:v>
                </c:pt>
                <c:pt idx="12">
                  <c:v>0.68</c:v>
                </c:pt>
                <c:pt idx="13">
                  <c:v>0.85</c:v>
                </c:pt>
                <c:pt idx="14">
                  <c:v>0.78</c:v>
                </c:pt>
                <c:pt idx="15">
                  <c:v>0.72</c:v>
                </c:pt>
                <c:pt idx="16">
                  <c:v>0.79</c:v>
                </c:pt>
                <c:pt idx="17">
                  <c:v>0.56000000000000005</c:v>
                </c:pt>
                <c:pt idx="18">
                  <c:v>0.44</c:v>
                </c:pt>
                <c:pt idx="19">
                  <c:v>0.72</c:v>
                </c:pt>
                <c:pt idx="20">
                  <c:v>0.62</c:v>
                </c:pt>
                <c:pt idx="21">
                  <c:v>0.84</c:v>
                </c:pt>
                <c:pt idx="22">
                  <c:v>0.71</c:v>
                </c:pt>
                <c:pt idx="23">
                  <c:v>0.69</c:v>
                </c:pt>
                <c:pt idx="24">
                  <c:v>0.48</c:v>
                </c:pt>
                <c:pt idx="25">
                  <c:v>0.46</c:v>
                </c:pt>
                <c:pt idx="26">
                  <c:v>0.5</c:v>
                </c:pt>
                <c:pt idx="27">
                  <c:v>0.56000000000000005</c:v>
                </c:pt>
                <c:pt idx="28">
                  <c:v>0.59299999999999997</c:v>
                </c:pt>
                <c:pt idx="29">
                  <c:v>0.626</c:v>
                </c:pt>
                <c:pt idx="30">
                  <c:v>0.65900000000000003</c:v>
                </c:pt>
                <c:pt idx="31">
                  <c:v>0.6915</c:v>
                </c:pt>
                <c:pt idx="32">
                  <c:v>0.72399999999999998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Sektorer'!$D$28:$AJ$28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Sektorer'!$D$30:$AJ$30</c:f>
              <c:numCache>
                <c:formatCode>0%</c:formatCode>
                <c:ptCount val="33"/>
                <c:pt idx="0">
                  <c:v>0.56000000000000005</c:v>
                </c:pt>
                <c:pt idx="1">
                  <c:v>0.59000000000000008</c:v>
                </c:pt>
                <c:pt idx="2">
                  <c:v>0.62</c:v>
                </c:pt>
                <c:pt idx="3">
                  <c:v>0.61</c:v>
                </c:pt>
                <c:pt idx="4">
                  <c:v>0.6</c:v>
                </c:pt>
                <c:pt idx="5">
                  <c:v>0.62</c:v>
                </c:pt>
                <c:pt idx="6">
                  <c:v>0.61</c:v>
                </c:pt>
                <c:pt idx="7">
                  <c:v>0.49</c:v>
                </c:pt>
                <c:pt idx="8">
                  <c:v>0.5</c:v>
                </c:pt>
                <c:pt idx="9">
                  <c:v>0.61</c:v>
                </c:pt>
                <c:pt idx="10">
                  <c:v>0.64</c:v>
                </c:pt>
                <c:pt idx="11">
                  <c:v>0.66</c:v>
                </c:pt>
                <c:pt idx="12">
                  <c:v>0.70000000000000007</c:v>
                </c:pt>
                <c:pt idx="13">
                  <c:v>0.74</c:v>
                </c:pt>
                <c:pt idx="14">
                  <c:v>0.72</c:v>
                </c:pt>
                <c:pt idx="15">
                  <c:v>0.70000000000000007</c:v>
                </c:pt>
                <c:pt idx="16">
                  <c:v>0.68</c:v>
                </c:pt>
                <c:pt idx="17">
                  <c:v>0.57000000000000006</c:v>
                </c:pt>
                <c:pt idx="18">
                  <c:v>0.63</c:v>
                </c:pt>
                <c:pt idx="19">
                  <c:v>0.67</c:v>
                </c:pt>
                <c:pt idx="20">
                  <c:v>0.74</c:v>
                </c:pt>
                <c:pt idx="21">
                  <c:v>0.77</c:v>
                </c:pt>
                <c:pt idx="22">
                  <c:v>0.67</c:v>
                </c:pt>
                <c:pt idx="23">
                  <c:v>0.54</c:v>
                </c:pt>
                <c:pt idx="24">
                  <c:v>0.69</c:v>
                </c:pt>
                <c:pt idx="25">
                  <c:v>0.57999999999999996</c:v>
                </c:pt>
                <c:pt idx="26">
                  <c:v>0.57999999999999996</c:v>
                </c:pt>
                <c:pt idx="27">
                  <c:v>0.55000000000000004</c:v>
                </c:pt>
                <c:pt idx="28">
                  <c:v>0.55466666666666664</c:v>
                </c:pt>
                <c:pt idx="29">
                  <c:v>0.55933333333333324</c:v>
                </c:pt>
                <c:pt idx="30">
                  <c:v>0.56399999999999995</c:v>
                </c:pt>
                <c:pt idx="31">
                  <c:v>0.622</c:v>
                </c:pt>
                <c:pt idx="32">
                  <c:v>0.68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99184"/>
        <c:axId val="81599576"/>
      </c:lineChart>
      <c:catAx>
        <c:axId val="8159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1599576"/>
        <c:crosses val="autoZero"/>
        <c:auto val="1"/>
        <c:lblAlgn val="ctr"/>
        <c:lblOffset val="100"/>
        <c:tickLblSkip val="2"/>
        <c:noMultiLvlLbl val="0"/>
      </c:catAx>
      <c:valAx>
        <c:axId val="8159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159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162392"/>
        <c:axId val="268162784"/>
      </c:barChart>
      <c:catAx>
        <c:axId val="26816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62784"/>
        <c:crosses val="autoZero"/>
        <c:auto val="1"/>
        <c:lblAlgn val="ctr"/>
        <c:lblOffset val="100"/>
        <c:noMultiLvlLbl val="0"/>
      </c:catAx>
      <c:valAx>
        <c:axId val="268162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8162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'!$J$29</c:f>
              <c:strCache>
                <c:ptCount val="1"/>
                <c:pt idx="0">
                  <c:v>Kalmar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'!$J$30:$J$40</c:f>
              <c:numCache>
                <c:formatCode>0%</c:formatCode>
                <c:ptCount val="11"/>
                <c:pt idx="0">
                  <c:v>0.20599999999999999</c:v>
                </c:pt>
                <c:pt idx="1">
                  <c:v>0.128</c:v>
                </c:pt>
                <c:pt idx="2">
                  <c:v>0.16600000000000001</c:v>
                </c:pt>
                <c:pt idx="3">
                  <c:v>4.3999999999999997E-2</c:v>
                </c:pt>
                <c:pt idx="4">
                  <c:v>0.15</c:v>
                </c:pt>
                <c:pt idx="5">
                  <c:v>5.5E-2</c:v>
                </c:pt>
                <c:pt idx="6">
                  <c:v>2.9000000000000001E-2</c:v>
                </c:pt>
                <c:pt idx="7">
                  <c:v>3.7999999999999999E-2</c:v>
                </c:pt>
                <c:pt idx="8">
                  <c:v>0.06</c:v>
                </c:pt>
                <c:pt idx="9">
                  <c:v>0.06</c:v>
                </c:pt>
                <c:pt idx="10">
                  <c:v>6.3E-2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163568"/>
        <c:axId val="268163960"/>
      </c:barChart>
      <c:catAx>
        <c:axId val="268163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63960"/>
        <c:crosses val="autoZero"/>
        <c:auto val="1"/>
        <c:lblAlgn val="ctr"/>
        <c:lblOffset val="100"/>
        <c:noMultiLvlLbl val="0"/>
      </c:catAx>
      <c:valAx>
        <c:axId val="268163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1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'!$J$81</c:f>
              <c:strCache>
                <c:ptCount val="1"/>
                <c:pt idx="0">
                  <c:v>Kalmar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'!$J$82:$J$89</c:f>
              <c:numCache>
                <c:formatCode>0%</c:formatCode>
                <c:ptCount val="8"/>
                <c:pt idx="0">
                  <c:v>0.40699999999999997</c:v>
                </c:pt>
                <c:pt idx="1">
                  <c:v>0.13200000000000001</c:v>
                </c:pt>
                <c:pt idx="2">
                  <c:v>0.09</c:v>
                </c:pt>
                <c:pt idx="3">
                  <c:v>7.0999999999999994E-2</c:v>
                </c:pt>
                <c:pt idx="4">
                  <c:v>0.06</c:v>
                </c:pt>
                <c:pt idx="5">
                  <c:v>5.6000000000000001E-2</c:v>
                </c:pt>
                <c:pt idx="6">
                  <c:v>0.153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164744"/>
        <c:axId val="268165136"/>
      </c:barChart>
      <c:catAx>
        <c:axId val="268164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65136"/>
        <c:crosses val="autoZero"/>
        <c:auto val="1"/>
        <c:lblAlgn val="ctr"/>
        <c:lblOffset val="100"/>
        <c:noMultiLvlLbl val="0"/>
      </c:catAx>
      <c:valAx>
        <c:axId val="2681651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16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'!$J$112</c:f>
              <c:strCache>
                <c:ptCount val="1"/>
                <c:pt idx="0">
                  <c:v>Kalmar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'!$J$113:$J$119</c:f>
              <c:numCache>
                <c:formatCode>0%</c:formatCode>
                <c:ptCount val="7"/>
                <c:pt idx="0">
                  <c:v>0.36799999999999999</c:v>
                </c:pt>
                <c:pt idx="1">
                  <c:v>0.16900000000000001</c:v>
                </c:pt>
                <c:pt idx="2">
                  <c:v>0.16700000000000001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0.13900000000000001</c:v>
                </c:pt>
                <c:pt idx="6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609336"/>
        <c:axId val="268609728"/>
      </c:barChart>
      <c:catAx>
        <c:axId val="268609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09728"/>
        <c:crosses val="autoZero"/>
        <c:auto val="1"/>
        <c:lblAlgn val="ctr"/>
        <c:lblOffset val="100"/>
        <c:noMultiLvlLbl val="0"/>
      </c:catAx>
      <c:valAx>
        <c:axId val="268609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60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610512"/>
        <c:axId val="26861090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611688"/>
        <c:axId val="268611296"/>
      </c:lineChart>
      <c:catAx>
        <c:axId val="26861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10904"/>
        <c:crosses val="autoZero"/>
        <c:auto val="1"/>
        <c:lblAlgn val="ctr"/>
        <c:lblOffset val="100"/>
        <c:noMultiLvlLbl val="0"/>
      </c:catAx>
      <c:valAx>
        <c:axId val="26861090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0512"/>
        <c:crosses val="autoZero"/>
        <c:crossBetween val="between"/>
      </c:valAx>
      <c:valAx>
        <c:axId val="2686112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1688"/>
        <c:crosses val="max"/>
        <c:crossBetween val="between"/>
      </c:valAx>
      <c:catAx>
        <c:axId val="268611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611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Län'!$B$29</c:f>
              <c:strCache>
                <c:ptCount val="1"/>
                <c:pt idx="0">
                  <c:v>Kalmar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Län'!$C$28:$AU$28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Län'!$C$29:$AU$29</c:f>
              <c:numCache>
                <c:formatCode>0</c:formatCode>
                <c:ptCount val="45"/>
                <c:pt idx="0" formatCode="General">
                  <c:v>14</c:v>
                </c:pt>
                <c:pt idx="1">
                  <c:v>16.5</c:v>
                </c:pt>
                <c:pt idx="2">
                  <c:v>19</c:v>
                </c:pt>
                <c:pt idx="3">
                  <c:v>11.5</c:v>
                </c:pt>
                <c:pt idx="4">
                  <c:v>4</c:v>
                </c:pt>
                <c:pt idx="5">
                  <c:v>10</c:v>
                </c:pt>
                <c:pt idx="6">
                  <c:v>16</c:v>
                </c:pt>
                <c:pt idx="7">
                  <c:v>14.5</c:v>
                </c:pt>
                <c:pt idx="8">
                  <c:v>13</c:v>
                </c:pt>
                <c:pt idx="9">
                  <c:v>12.5</c:v>
                </c:pt>
                <c:pt idx="10" formatCode="General">
                  <c:v>12</c:v>
                </c:pt>
                <c:pt idx="11" formatCode="General">
                  <c:v>21</c:v>
                </c:pt>
                <c:pt idx="12" formatCode="General">
                  <c:v>13</c:v>
                </c:pt>
                <c:pt idx="13" formatCode="General">
                  <c:v>10</c:v>
                </c:pt>
                <c:pt idx="14" formatCode="General">
                  <c:v>4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-1</c:v>
                </c:pt>
                <c:pt idx="18" formatCode="General">
                  <c:v>-2</c:v>
                </c:pt>
                <c:pt idx="19" formatCode="General">
                  <c:v>12</c:v>
                </c:pt>
                <c:pt idx="20" formatCode="General">
                  <c:v>5</c:v>
                </c:pt>
                <c:pt idx="21" formatCode="General">
                  <c:v>18</c:v>
                </c:pt>
                <c:pt idx="22" formatCode="General">
                  <c:v>17</c:v>
                </c:pt>
                <c:pt idx="23" formatCode="General">
                  <c:v>23</c:v>
                </c:pt>
                <c:pt idx="24" formatCode="General">
                  <c:v>26</c:v>
                </c:pt>
                <c:pt idx="25" formatCode="General">
                  <c:v>21</c:v>
                </c:pt>
                <c:pt idx="26" formatCode="General">
                  <c:v>27</c:v>
                </c:pt>
                <c:pt idx="27" formatCode="General">
                  <c:v>15</c:v>
                </c:pt>
                <c:pt idx="28" formatCode="General">
                  <c:v>-6</c:v>
                </c:pt>
                <c:pt idx="29" formatCode="General">
                  <c:v>1</c:v>
                </c:pt>
                <c:pt idx="30" formatCode="General">
                  <c:v>5</c:v>
                </c:pt>
                <c:pt idx="31" formatCode="General">
                  <c:v>9</c:v>
                </c:pt>
                <c:pt idx="32" formatCode="General">
                  <c:v>4</c:v>
                </c:pt>
                <c:pt idx="33" formatCode="General">
                  <c:v>6</c:v>
                </c:pt>
                <c:pt idx="34" formatCode="General">
                  <c:v>2</c:v>
                </c:pt>
                <c:pt idx="35" formatCode="General">
                  <c:v>6</c:v>
                </c:pt>
                <c:pt idx="36" formatCode="General">
                  <c:v>1</c:v>
                </c:pt>
                <c:pt idx="37" formatCode="General">
                  <c:v>6</c:v>
                </c:pt>
                <c:pt idx="38">
                  <c:v>6.1333333333333329</c:v>
                </c:pt>
                <c:pt idx="39">
                  <c:v>6.2666666666666666</c:v>
                </c:pt>
                <c:pt idx="40">
                  <c:v>6.4</c:v>
                </c:pt>
                <c:pt idx="41">
                  <c:v>8.9499999999999993</c:v>
                </c:pt>
                <c:pt idx="42">
                  <c:v>11.5</c:v>
                </c:pt>
                <c:pt idx="43">
                  <c:v>14.1</c:v>
                </c:pt>
                <c:pt idx="44">
                  <c:v>16.7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Län'!$B$30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Län'!$C$28:$AU$28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Län'!$C$30:$AU$30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16408"/>
        <c:axId val="157191808"/>
      </c:lineChart>
      <c:catAx>
        <c:axId val="15731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91808"/>
        <c:crosses val="autoZero"/>
        <c:auto val="1"/>
        <c:lblAlgn val="ctr"/>
        <c:lblOffset val="100"/>
        <c:noMultiLvlLbl val="0"/>
      </c:catAx>
      <c:valAx>
        <c:axId val="1571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31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Sektorer'!$D$29:$AL$29</c:f>
              <c:numCache>
                <c:formatCode>0</c:formatCode>
                <c:ptCount val="35"/>
                <c:pt idx="0" formatCode="General">
                  <c:v>21</c:v>
                </c:pt>
                <c:pt idx="1">
                  <c:v>22</c:v>
                </c:pt>
                <c:pt idx="2" formatCode="General">
                  <c:v>23</c:v>
                </c:pt>
                <c:pt idx="3" formatCode="General">
                  <c:v>7</c:v>
                </c:pt>
                <c:pt idx="4" formatCode="General">
                  <c:v>-1</c:v>
                </c:pt>
                <c:pt idx="5" formatCode="General">
                  <c:v>-7</c:v>
                </c:pt>
                <c:pt idx="6" formatCode="General">
                  <c:v>-1</c:v>
                </c:pt>
                <c:pt idx="7" formatCode="General">
                  <c:v>0</c:v>
                </c:pt>
                <c:pt idx="8" formatCode="General">
                  <c:v>-17</c:v>
                </c:pt>
                <c:pt idx="9" formatCode="General">
                  <c:v>12</c:v>
                </c:pt>
                <c:pt idx="10" formatCode="General">
                  <c:v>-4</c:v>
                </c:pt>
                <c:pt idx="11" formatCode="General">
                  <c:v>8</c:v>
                </c:pt>
                <c:pt idx="12" formatCode="General">
                  <c:v>17</c:v>
                </c:pt>
                <c:pt idx="13" formatCode="General">
                  <c:v>24</c:v>
                </c:pt>
                <c:pt idx="14" formatCode="General">
                  <c:v>26</c:v>
                </c:pt>
                <c:pt idx="15" formatCode="General">
                  <c:v>26</c:v>
                </c:pt>
                <c:pt idx="16" formatCode="General">
                  <c:v>30</c:v>
                </c:pt>
                <c:pt idx="17" formatCode="General">
                  <c:v>3</c:v>
                </c:pt>
                <c:pt idx="18" formatCode="General">
                  <c:v>-13</c:v>
                </c:pt>
                <c:pt idx="19" formatCode="General">
                  <c:v>-2</c:v>
                </c:pt>
                <c:pt idx="20" formatCode="General">
                  <c:v>1</c:v>
                </c:pt>
                <c:pt idx="21" formatCode="General">
                  <c:v>-3</c:v>
                </c:pt>
                <c:pt idx="22" formatCode="General">
                  <c:v>5</c:v>
                </c:pt>
                <c:pt idx="23" formatCode="General">
                  <c:v>2</c:v>
                </c:pt>
                <c:pt idx="24" formatCode="General">
                  <c:v>-10</c:v>
                </c:pt>
                <c:pt idx="25" formatCode="General">
                  <c:v>8</c:v>
                </c:pt>
                <c:pt idx="26" formatCode="General">
                  <c:v>-13</c:v>
                </c:pt>
                <c:pt idx="27" formatCode="General">
                  <c:v>-10</c:v>
                </c:pt>
                <c:pt idx="28">
                  <c:v>-1.3999999999999995</c:v>
                </c:pt>
                <c:pt idx="29">
                  <c:v>7.2</c:v>
                </c:pt>
                <c:pt idx="30">
                  <c:v>15.8</c:v>
                </c:pt>
                <c:pt idx="31">
                  <c:v>16.7</c:v>
                </c:pt>
                <c:pt idx="32">
                  <c:v>17.599999999999998</c:v>
                </c:pt>
                <c:pt idx="33">
                  <c:v>19.099999999999998</c:v>
                </c:pt>
                <c:pt idx="34">
                  <c:v>20.599999999999998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Sektorer'!$D$30:$AL$30</c:f>
              <c:numCache>
                <c:formatCode>0</c:formatCode>
                <c:ptCount val="35"/>
                <c:pt idx="0" formatCode="General">
                  <c:v>21</c:v>
                </c:pt>
                <c:pt idx="1">
                  <c:v>15</c:v>
                </c:pt>
                <c:pt idx="2" formatCode="General">
                  <c:v>9</c:v>
                </c:pt>
                <c:pt idx="3" formatCode="General">
                  <c:v>11</c:v>
                </c:pt>
                <c:pt idx="4" formatCode="General">
                  <c:v>6</c:v>
                </c:pt>
                <c:pt idx="5" formatCode="General">
                  <c:v>8</c:v>
                </c:pt>
                <c:pt idx="6" formatCode="General">
                  <c:v>7</c:v>
                </c:pt>
                <c:pt idx="7" formatCode="General">
                  <c:v>-1</c:v>
                </c:pt>
                <c:pt idx="8" formatCode="General">
                  <c:v>7</c:v>
                </c:pt>
                <c:pt idx="9" formatCode="General">
                  <c:v>11</c:v>
                </c:pt>
                <c:pt idx="10" formatCode="General">
                  <c:v>9</c:v>
                </c:pt>
                <c:pt idx="11" formatCode="General">
                  <c:v>24</c:v>
                </c:pt>
                <c:pt idx="12" formatCode="General">
                  <c:v>17</c:v>
                </c:pt>
                <c:pt idx="13" formatCode="General">
                  <c:v>23</c:v>
                </c:pt>
                <c:pt idx="14" formatCode="General">
                  <c:v>26</c:v>
                </c:pt>
                <c:pt idx="15" formatCode="General">
                  <c:v>18</c:v>
                </c:pt>
                <c:pt idx="16" formatCode="General">
                  <c:v>25</c:v>
                </c:pt>
                <c:pt idx="17" formatCode="General">
                  <c:v>22</c:v>
                </c:pt>
                <c:pt idx="18" formatCode="General">
                  <c:v>0</c:v>
                </c:pt>
                <c:pt idx="19" formatCode="General">
                  <c:v>3</c:v>
                </c:pt>
                <c:pt idx="20" formatCode="General">
                  <c:v>6</c:v>
                </c:pt>
                <c:pt idx="21" formatCode="General">
                  <c:v>16</c:v>
                </c:pt>
                <c:pt idx="22" formatCode="General">
                  <c:v>4</c:v>
                </c:pt>
                <c:pt idx="23" formatCode="General">
                  <c:v>8</c:v>
                </c:pt>
                <c:pt idx="24" formatCode="General">
                  <c:v>11</c:v>
                </c:pt>
                <c:pt idx="25" formatCode="General">
                  <c:v>5</c:v>
                </c:pt>
                <c:pt idx="26" formatCode="General">
                  <c:v>8</c:v>
                </c:pt>
                <c:pt idx="27" formatCode="General">
                  <c:v>15</c:v>
                </c:pt>
                <c:pt idx="28">
                  <c:v>10.933333333333334</c:v>
                </c:pt>
                <c:pt idx="29">
                  <c:v>6.8666666666666671</c:v>
                </c:pt>
                <c:pt idx="30">
                  <c:v>2.8000000000000012</c:v>
                </c:pt>
                <c:pt idx="31">
                  <c:v>6</c:v>
                </c:pt>
                <c:pt idx="32">
                  <c:v>9.1999999999999993</c:v>
                </c:pt>
                <c:pt idx="33">
                  <c:v>12.2</c:v>
                </c:pt>
                <c:pt idx="34">
                  <c:v>15.2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69040"/>
        <c:axId val="157469424"/>
      </c:lineChart>
      <c:catAx>
        <c:axId val="15746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69424"/>
        <c:crosses val="autoZero"/>
        <c:auto val="1"/>
        <c:lblAlgn val="ctr"/>
        <c:lblOffset val="100"/>
        <c:tickLblSkip val="2"/>
        <c:noMultiLvlLbl val="0"/>
      </c:catAx>
      <c:valAx>
        <c:axId val="1574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6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Län'!$B$29</c:f>
              <c:strCache>
                <c:ptCount val="1"/>
                <c:pt idx="0">
                  <c:v>Kalmar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Län'!$C$28:$AU$28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Län'!$C$29:$AU$29</c:f>
              <c:numCache>
                <c:formatCode>0</c:formatCode>
                <c:ptCount val="45"/>
                <c:pt idx="0" formatCode="General">
                  <c:v>44</c:v>
                </c:pt>
                <c:pt idx="1">
                  <c:v>37.5</c:v>
                </c:pt>
                <c:pt idx="2">
                  <c:v>31</c:v>
                </c:pt>
                <c:pt idx="3">
                  <c:v>19</c:v>
                </c:pt>
                <c:pt idx="4">
                  <c:v>7</c:v>
                </c:pt>
                <c:pt idx="5">
                  <c:v>20</c:v>
                </c:pt>
                <c:pt idx="6">
                  <c:v>33</c:v>
                </c:pt>
                <c:pt idx="7">
                  <c:v>31</c:v>
                </c:pt>
                <c:pt idx="8">
                  <c:v>29</c:v>
                </c:pt>
                <c:pt idx="9">
                  <c:v>37</c:v>
                </c:pt>
                <c:pt idx="10" formatCode="General">
                  <c:v>45</c:v>
                </c:pt>
                <c:pt idx="11" formatCode="General">
                  <c:v>54</c:v>
                </c:pt>
                <c:pt idx="12" formatCode="General">
                  <c:v>33</c:v>
                </c:pt>
                <c:pt idx="13" formatCode="General">
                  <c:v>34</c:v>
                </c:pt>
                <c:pt idx="14" formatCode="General">
                  <c:v>29</c:v>
                </c:pt>
                <c:pt idx="15" formatCode="General">
                  <c:v>30</c:v>
                </c:pt>
                <c:pt idx="16" formatCode="General">
                  <c:v>25</c:v>
                </c:pt>
                <c:pt idx="17" formatCode="General">
                  <c:v>24</c:v>
                </c:pt>
                <c:pt idx="18" formatCode="General">
                  <c:v>14</c:v>
                </c:pt>
                <c:pt idx="19" formatCode="General">
                  <c:v>30</c:v>
                </c:pt>
                <c:pt idx="20" formatCode="General">
                  <c:v>31</c:v>
                </c:pt>
                <c:pt idx="21" formatCode="General">
                  <c:v>51</c:v>
                </c:pt>
                <c:pt idx="22" formatCode="General">
                  <c:v>54</c:v>
                </c:pt>
                <c:pt idx="23" formatCode="General">
                  <c:v>61</c:v>
                </c:pt>
                <c:pt idx="24" formatCode="General">
                  <c:v>50</c:v>
                </c:pt>
                <c:pt idx="25" formatCode="General">
                  <c:v>58</c:v>
                </c:pt>
                <c:pt idx="26" formatCode="General">
                  <c:v>51</c:v>
                </c:pt>
                <c:pt idx="27" formatCode="General">
                  <c:v>41</c:v>
                </c:pt>
                <c:pt idx="28" formatCode="General">
                  <c:v>6</c:v>
                </c:pt>
                <c:pt idx="29" formatCode="General">
                  <c:v>-2</c:v>
                </c:pt>
                <c:pt idx="30" formatCode="General">
                  <c:v>18</c:v>
                </c:pt>
                <c:pt idx="31" formatCode="General">
                  <c:v>33</c:v>
                </c:pt>
                <c:pt idx="32" formatCode="General">
                  <c:v>41</c:v>
                </c:pt>
                <c:pt idx="33" formatCode="General">
                  <c:v>31</c:v>
                </c:pt>
                <c:pt idx="34" formatCode="General">
                  <c:v>22</c:v>
                </c:pt>
                <c:pt idx="35" formatCode="General">
                  <c:v>16</c:v>
                </c:pt>
                <c:pt idx="36" formatCode="General">
                  <c:v>18</c:v>
                </c:pt>
                <c:pt idx="37" formatCode="General">
                  <c:v>31</c:v>
                </c:pt>
                <c:pt idx="38">
                  <c:v>24.566666666666663</c:v>
                </c:pt>
                <c:pt idx="39">
                  <c:v>18.133333333333329</c:v>
                </c:pt>
                <c:pt idx="40">
                  <c:v>11.699999999999996</c:v>
                </c:pt>
                <c:pt idx="41">
                  <c:v>21.699999999999996</c:v>
                </c:pt>
                <c:pt idx="42">
                  <c:v>31.7</c:v>
                </c:pt>
                <c:pt idx="43">
                  <c:v>31.1</c:v>
                </c:pt>
                <c:pt idx="44">
                  <c:v>30.5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Län'!$B$30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Län'!$C$28:$AU$28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Län'!$C$30:$AU$30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30104"/>
        <c:axId val="156316568"/>
      </c:lineChart>
      <c:catAx>
        <c:axId val="15683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16568"/>
        <c:crosses val="autoZero"/>
        <c:auto val="1"/>
        <c:lblAlgn val="ctr"/>
        <c:lblOffset val="100"/>
        <c:noMultiLvlLbl val="0"/>
      </c:catAx>
      <c:valAx>
        <c:axId val="15631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3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län'!$D$29:$AL$29</c:f>
              <c:numCache>
                <c:formatCode>0</c:formatCode>
                <c:ptCount val="35"/>
                <c:pt idx="0" formatCode="General">
                  <c:v>53</c:v>
                </c:pt>
                <c:pt idx="1">
                  <c:v>43.5</c:v>
                </c:pt>
                <c:pt idx="2" formatCode="General">
                  <c:v>34</c:v>
                </c:pt>
                <c:pt idx="3" formatCode="General">
                  <c:v>36</c:v>
                </c:pt>
                <c:pt idx="4" formatCode="General">
                  <c:v>25</c:v>
                </c:pt>
                <c:pt idx="5" formatCode="General">
                  <c:v>37</c:v>
                </c:pt>
                <c:pt idx="6" formatCode="General">
                  <c:v>24</c:v>
                </c:pt>
                <c:pt idx="7" formatCode="General">
                  <c:v>25</c:v>
                </c:pt>
                <c:pt idx="8" formatCode="General">
                  <c:v>4</c:v>
                </c:pt>
                <c:pt idx="9" formatCode="General">
                  <c:v>31</c:v>
                </c:pt>
                <c:pt idx="10" formatCode="General">
                  <c:v>30</c:v>
                </c:pt>
                <c:pt idx="11" formatCode="General">
                  <c:v>49</c:v>
                </c:pt>
                <c:pt idx="12" formatCode="General">
                  <c:v>49</c:v>
                </c:pt>
                <c:pt idx="13" formatCode="General">
                  <c:v>63</c:v>
                </c:pt>
                <c:pt idx="14" formatCode="General">
                  <c:v>48</c:v>
                </c:pt>
                <c:pt idx="15" formatCode="General">
                  <c:v>50</c:v>
                </c:pt>
                <c:pt idx="16" formatCode="General">
                  <c:v>57</c:v>
                </c:pt>
                <c:pt idx="17" formatCode="General">
                  <c:v>37</c:v>
                </c:pt>
                <c:pt idx="18" formatCode="General">
                  <c:v>1</c:v>
                </c:pt>
                <c:pt idx="19" formatCode="General">
                  <c:v>0</c:v>
                </c:pt>
                <c:pt idx="20" formatCode="General">
                  <c:v>15</c:v>
                </c:pt>
                <c:pt idx="21" formatCode="General">
                  <c:v>39</c:v>
                </c:pt>
                <c:pt idx="22" formatCode="General">
                  <c:v>44</c:v>
                </c:pt>
                <c:pt idx="23" formatCode="General">
                  <c:v>31</c:v>
                </c:pt>
                <c:pt idx="24" formatCode="General">
                  <c:v>18</c:v>
                </c:pt>
                <c:pt idx="25" formatCode="General">
                  <c:v>7</c:v>
                </c:pt>
                <c:pt idx="26" formatCode="General">
                  <c:v>7</c:v>
                </c:pt>
                <c:pt idx="27" formatCode="General">
                  <c:v>39</c:v>
                </c:pt>
                <c:pt idx="28">
                  <c:v>34.433333333333337</c:v>
                </c:pt>
                <c:pt idx="29">
                  <c:v>29.866666666666667</c:v>
                </c:pt>
                <c:pt idx="30">
                  <c:v>25.3</c:v>
                </c:pt>
                <c:pt idx="31">
                  <c:v>32.75</c:v>
                </c:pt>
                <c:pt idx="32">
                  <c:v>40.200000000000003</c:v>
                </c:pt>
                <c:pt idx="33">
                  <c:v>38.200000000000003</c:v>
                </c:pt>
                <c:pt idx="34">
                  <c:v>36.199999999999996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län'!$D$30:$AL$30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45</c:v>
                </c:pt>
                <c:pt idx="2" formatCode="General">
                  <c:v>35</c:v>
                </c:pt>
                <c:pt idx="3" formatCode="General">
                  <c:v>30</c:v>
                </c:pt>
                <c:pt idx="4" formatCode="General">
                  <c:v>37</c:v>
                </c:pt>
                <c:pt idx="5" formatCode="General">
                  <c:v>18</c:v>
                </c:pt>
                <c:pt idx="6" formatCode="General">
                  <c:v>27</c:v>
                </c:pt>
                <c:pt idx="7" formatCode="General">
                  <c:v>23</c:v>
                </c:pt>
                <c:pt idx="8" formatCode="General">
                  <c:v>32</c:v>
                </c:pt>
                <c:pt idx="9" formatCode="General">
                  <c:v>29</c:v>
                </c:pt>
                <c:pt idx="10" formatCode="General">
                  <c:v>33</c:v>
                </c:pt>
                <c:pt idx="11" formatCode="General">
                  <c:v>53</c:v>
                </c:pt>
                <c:pt idx="12" formatCode="General">
                  <c:v>60</c:v>
                </c:pt>
                <c:pt idx="13" formatCode="General">
                  <c:v>59</c:v>
                </c:pt>
                <c:pt idx="14" formatCode="General">
                  <c:v>53</c:v>
                </c:pt>
                <c:pt idx="15" formatCode="General">
                  <c:v>69</c:v>
                </c:pt>
                <c:pt idx="16" formatCode="General">
                  <c:v>40</c:v>
                </c:pt>
                <c:pt idx="17" formatCode="General">
                  <c:v>46</c:v>
                </c:pt>
                <c:pt idx="18" formatCode="General">
                  <c:v>18</c:v>
                </c:pt>
                <c:pt idx="19" formatCode="General">
                  <c:v>-6</c:v>
                </c:pt>
                <c:pt idx="20" formatCode="General">
                  <c:v>23</c:v>
                </c:pt>
                <c:pt idx="21" formatCode="General">
                  <c:v>26</c:v>
                </c:pt>
                <c:pt idx="22" formatCode="General">
                  <c:v>34</c:v>
                </c:pt>
                <c:pt idx="23" formatCode="General">
                  <c:v>31</c:v>
                </c:pt>
                <c:pt idx="24" formatCode="General">
                  <c:v>38</c:v>
                </c:pt>
                <c:pt idx="25" formatCode="General">
                  <c:v>37</c:v>
                </c:pt>
                <c:pt idx="26" formatCode="General">
                  <c:v>27</c:v>
                </c:pt>
                <c:pt idx="27" formatCode="General">
                  <c:v>23</c:v>
                </c:pt>
                <c:pt idx="28">
                  <c:v>17.533333333333331</c:v>
                </c:pt>
                <c:pt idx="29">
                  <c:v>12.066666666666665</c:v>
                </c:pt>
                <c:pt idx="30">
                  <c:v>6.5999999999999979</c:v>
                </c:pt>
                <c:pt idx="31">
                  <c:v>17.5</c:v>
                </c:pt>
                <c:pt idx="32">
                  <c:v>28.4</c:v>
                </c:pt>
                <c:pt idx="33">
                  <c:v>28.4</c:v>
                </c:pt>
                <c:pt idx="34">
                  <c:v>28.4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317352"/>
        <c:axId val="156317744"/>
      </c:lineChart>
      <c:catAx>
        <c:axId val="156317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17744"/>
        <c:crosses val="autoZero"/>
        <c:auto val="1"/>
        <c:lblAlgn val="ctr"/>
        <c:lblOffset val="100"/>
        <c:noMultiLvlLbl val="0"/>
      </c:catAx>
      <c:valAx>
        <c:axId val="15631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'!$J$3</c:f>
              <c:strCache>
                <c:ptCount val="1"/>
                <c:pt idx="0">
                  <c:v>Kalmar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'!$J$4:$J$10</c:f>
              <c:numCache>
                <c:formatCode>0%</c:formatCode>
                <c:ptCount val="7"/>
                <c:pt idx="0">
                  <c:v>0.52500000000000002</c:v>
                </c:pt>
                <c:pt idx="1">
                  <c:v>0.20200000000000001</c:v>
                </c:pt>
                <c:pt idx="2">
                  <c:v>0.192</c:v>
                </c:pt>
                <c:pt idx="3">
                  <c:v>0</c:v>
                </c:pt>
                <c:pt idx="4">
                  <c:v>0.04</c:v>
                </c:pt>
                <c:pt idx="5">
                  <c:v>2.9000000000000001E-2</c:v>
                </c:pt>
                <c:pt idx="6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18528"/>
        <c:axId val="157026448"/>
      </c:barChart>
      <c:catAx>
        <c:axId val="15631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26448"/>
        <c:crosses val="autoZero"/>
        <c:auto val="1"/>
        <c:lblAlgn val="ctr"/>
        <c:lblOffset val="100"/>
        <c:noMultiLvlLbl val="0"/>
      </c:catAx>
      <c:valAx>
        <c:axId val="1570264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Län'!$B$29</c:f>
              <c:strCache>
                <c:ptCount val="1"/>
                <c:pt idx="0">
                  <c:v>Kalmar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Län'!$C$28:$AU$28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Län'!$C$29:$AU$29</c:f>
              <c:numCache>
                <c:formatCode>0</c:formatCode>
                <c:ptCount val="45"/>
                <c:pt idx="0">
                  <c:v>39</c:v>
                </c:pt>
                <c:pt idx="1">
                  <c:v>40</c:v>
                </c:pt>
                <c:pt idx="2">
                  <c:v>41</c:v>
                </c:pt>
                <c:pt idx="3">
                  <c:v>35.5</c:v>
                </c:pt>
                <c:pt idx="4">
                  <c:v>30</c:v>
                </c:pt>
                <c:pt idx="5">
                  <c:v>33.5</c:v>
                </c:pt>
                <c:pt idx="6">
                  <c:v>37</c:v>
                </c:pt>
                <c:pt idx="7">
                  <c:v>35.5</c:v>
                </c:pt>
                <c:pt idx="8">
                  <c:v>34</c:v>
                </c:pt>
                <c:pt idx="9">
                  <c:v>43.5</c:v>
                </c:pt>
                <c:pt idx="10">
                  <c:v>53</c:v>
                </c:pt>
                <c:pt idx="11">
                  <c:v>60</c:v>
                </c:pt>
                <c:pt idx="12">
                  <c:v>43</c:v>
                </c:pt>
                <c:pt idx="13">
                  <c:v>42</c:v>
                </c:pt>
                <c:pt idx="14" formatCode="General">
                  <c:v>43</c:v>
                </c:pt>
                <c:pt idx="15" formatCode="General">
                  <c:v>37</c:v>
                </c:pt>
                <c:pt idx="16" formatCode="General">
                  <c:v>31</c:v>
                </c:pt>
                <c:pt idx="17" formatCode="General">
                  <c:v>25</c:v>
                </c:pt>
                <c:pt idx="18" formatCode="General">
                  <c:v>20</c:v>
                </c:pt>
                <c:pt idx="19" formatCode="General">
                  <c:v>31</c:v>
                </c:pt>
                <c:pt idx="20" formatCode="General">
                  <c:v>35</c:v>
                </c:pt>
                <c:pt idx="21" formatCode="General">
                  <c:v>53</c:v>
                </c:pt>
                <c:pt idx="22" formatCode="General">
                  <c:v>49</c:v>
                </c:pt>
                <c:pt idx="23" formatCode="General">
                  <c:v>43</c:v>
                </c:pt>
                <c:pt idx="24" formatCode="General">
                  <c:v>59</c:v>
                </c:pt>
                <c:pt idx="25" formatCode="General">
                  <c:v>53</c:v>
                </c:pt>
                <c:pt idx="26" formatCode="General">
                  <c:v>52</c:v>
                </c:pt>
                <c:pt idx="27" formatCode="General">
                  <c:v>34</c:v>
                </c:pt>
                <c:pt idx="28" formatCode="General">
                  <c:v>24</c:v>
                </c:pt>
                <c:pt idx="29" formatCode="General">
                  <c:v>4</c:v>
                </c:pt>
                <c:pt idx="30" formatCode="General">
                  <c:v>5</c:v>
                </c:pt>
                <c:pt idx="31" formatCode="General">
                  <c:v>32</c:v>
                </c:pt>
                <c:pt idx="32" formatCode="General">
                  <c:v>40</c:v>
                </c:pt>
                <c:pt idx="33" formatCode="General">
                  <c:v>41</c:v>
                </c:pt>
                <c:pt idx="34" formatCode="General">
                  <c:v>24</c:v>
                </c:pt>
                <c:pt idx="35" formatCode="General">
                  <c:v>17</c:v>
                </c:pt>
                <c:pt idx="36" formatCode="General">
                  <c:v>12</c:v>
                </c:pt>
                <c:pt idx="37" formatCode="General">
                  <c:v>20</c:v>
                </c:pt>
                <c:pt idx="38">
                  <c:v>21.93333333333333</c:v>
                </c:pt>
                <c:pt idx="39">
                  <c:v>23.866666666666667</c:v>
                </c:pt>
                <c:pt idx="40">
                  <c:v>25.8</c:v>
                </c:pt>
                <c:pt idx="41">
                  <c:v>27</c:v>
                </c:pt>
                <c:pt idx="42">
                  <c:v>28.199999999999996</c:v>
                </c:pt>
                <c:pt idx="43">
                  <c:v>33.099999999999994</c:v>
                </c:pt>
                <c:pt idx="44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Län'!$B$30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Län'!$C$28:$AU$28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Län'!$C$30:$AU$30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27232"/>
        <c:axId val="157027624"/>
      </c:lineChart>
      <c:catAx>
        <c:axId val="1570272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27624"/>
        <c:crosses val="autoZero"/>
        <c:auto val="1"/>
        <c:lblAlgn val="ctr"/>
        <c:lblOffset val="100"/>
        <c:noMultiLvlLbl val="0"/>
      </c:catAx>
      <c:valAx>
        <c:axId val="15702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2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län'!$B$29:$C$29</c:f>
              <c:strCache>
                <c:ptCount val="2"/>
                <c:pt idx="0">
                  <c:v>Kalmar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län'!$D$29:$AL$29</c:f>
              <c:numCache>
                <c:formatCode>0</c:formatCode>
                <c:ptCount val="35"/>
                <c:pt idx="0" formatCode="General">
                  <c:v>65</c:v>
                </c:pt>
                <c:pt idx="1">
                  <c:v>54</c:v>
                </c:pt>
                <c:pt idx="2" formatCode="General">
                  <c:v>43</c:v>
                </c:pt>
                <c:pt idx="3" formatCode="General">
                  <c:v>30</c:v>
                </c:pt>
                <c:pt idx="4" formatCode="General">
                  <c:v>35</c:v>
                </c:pt>
                <c:pt idx="5" formatCode="General">
                  <c:v>44</c:v>
                </c:pt>
                <c:pt idx="6" formatCode="General">
                  <c:v>38</c:v>
                </c:pt>
                <c:pt idx="7" formatCode="General">
                  <c:v>19</c:v>
                </c:pt>
                <c:pt idx="8" formatCode="General">
                  <c:v>12</c:v>
                </c:pt>
                <c:pt idx="9" formatCode="General">
                  <c:v>29</c:v>
                </c:pt>
                <c:pt idx="10" formatCode="General">
                  <c:v>29</c:v>
                </c:pt>
                <c:pt idx="11" formatCode="General">
                  <c:v>44</c:v>
                </c:pt>
                <c:pt idx="12" formatCode="General">
                  <c:v>51</c:v>
                </c:pt>
                <c:pt idx="13" formatCode="General">
                  <c:v>49</c:v>
                </c:pt>
                <c:pt idx="14" formatCode="General">
                  <c:v>70</c:v>
                </c:pt>
                <c:pt idx="15" formatCode="General">
                  <c:v>59</c:v>
                </c:pt>
                <c:pt idx="16" formatCode="General">
                  <c:v>57</c:v>
                </c:pt>
                <c:pt idx="17" formatCode="General">
                  <c:v>38</c:v>
                </c:pt>
                <c:pt idx="18" formatCode="General">
                  <c:v>17</c:v>
                </c:pt>
                <c:pt idx="19" formatCode="General">
                  <c:v>5</c:v>
                </c:pt>
                <c:pt idx="20" formatCode="General">
                  <c:v>5</c:v>
                </c:pt>
                <c:pt idx="21" formatCode="General">
                  <c:v>19</c:v>
                </c:pt>
                <c:pt idx="22" formatCode="General">
                  <c:v>32</c:v>
                </c:pt>
                <c:pt idx="23" formatCode="General">
                  <c:v>37</c:v>
                </c:pt>
                <c:pt idx="24" formatCode="General">
                  <c:v>29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35</c:v>
                </c:pt>
                <c:pt idx="28">
                  <c:v>33.566666666666663</c:v>
                </c:pt>
                <c:pt idx="29">
                  <c:v>32.133333333333333</c:v>
                </c:pt>
                <c:pt idx="30">
                  <c:v>30.700000000000006</c:v>
                </c:pt>
                <c:pt idx="31">
                  <c:v>33.350000000000009</c:v>
                </c:pt>
                <c:pt idx="32">
                  <c:v>36.000000000000007</c:v>
                </c:pt>
                <c:pt idx="33">
                  <c:v>35.650000000000006</c:v>
                </c:pt>
                <c:pt idx="34">
                  <c:v>35.299999999999997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län'!$B$30:$C$30</c:f>
              <c:strCache>
                <c:ptCount val="2"/>
                <c:pt idx="0">
                  <c:v>Kalmar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län'!$D$28:$AL$28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län'!$D$30:$AL$30</c:f>
              <c:numCache>
                <c:formatCode>0</c:formatCode>
                <c:ptCount val="35"/>
                <c:pt idx="0" formatCode="General">
                  <c:v>56</c:v>
                </c:pt>
                <c:pt idx="1">
                  <c:v>48</c:v>
                </c:pt>
                <c:pt idx="2" formatCode="General">
                  <c:v>40</c:v>
                </c:pt>
                <c:pt idx="3" formatCode="General">
                  <c:v>39</c:v>
                </c:pt>
                <c:pt idx="4" formatCode="General">
                  <c:v>45</c:v>
                </c:pt>
                <c:pt idx="5" formatCode="General">
                  <c:v>33</c:v>
                </c:pt>
                <c:pt idx="6" formatCode="General">
                  <c:v>26</c:v>
                </c:pt>
                <c:pt idx="7" formatCode="General">
                  <c:v>30</c:v>
                </c:pt>
                <c:pt idx="8" formatCode="General">
                  <c:v>25</c:v>
                </c:pt>
                <c:pt idx="9" formatCode="General">
                  <c:v>32</c:v>
                </c:pt>
                <c:pt idx="10" formatCode="General">
                  <c:v>39</c:v>
                </c:pt>
                <c:pt idx="11" formatCode="General">
                  <c:v>58</c:v>
                </c:pt>
                <c:pt idx="12" formatCode="General">
                  <c:v>49</c:v>
                </c:pt>
                <c:pt idx="13" formatCode="General">
                  <c:v>40</c:v>
                </c:pt>
                <c:pt idx="14" formatCode="General">
                  <c:v>53</c:v>
                </c:pt>
                <c:pt idx="15" formatCode="General">
                  <c:v>51</c:v>
                </c:pt>
                <c:pt idx="16" formatCode="General">
                  <c:v>49</c:v>
                </c:pt>
                <c:pt idx="17" formatCode="General">
                  <c:v>32</c:v>
                </c:pt>
                <c:pt idx="18" formatCode="General">
                  <c:v>29</c:v>
                </c:pt>
                <c:pt idx="19" formatCode="General">
                  <c:v>3</c:v>
                </c:pt>
                <c:pt idx="20" formatCode="General">
                  <c:v>5</c:v>
                </c:pt>
                <c:pt idx="21" formatCode="General">
                  <c:v>39</c:v>
                </c:pt>
                <c:pt idx="22" formatCode="General">
                  <c:v>43</c:v>
                </c:pt>
                <c:pt idx="23" formatCode="General">
                  <c:v>43</c:v>
                </c:pt>
                <c:pt idx="24" formatCode="General">
                  <c:v>21</c:v>
                </c:pt>
                <c:pt idx="25" formatCode="General">
                  <c:v>15</c:v>
                </c:pt>
                <c:pt idx="26" formatCode="General">
                  <c:v>9</c:v>
                </c:pt>
                <c:pt idx="27" formatCode="General">
                  <c:v>13</c:v>
                </c:pt>
                <c:pt idx="28">
                  <c:v>16.633333333333333</c:v>
                </c:pt>
                <c:pt idx="29">
                  <c:v>20.266666666666666</c:v>
                </c:pt>
                <c:pt idx="30">
                  <c:v>23.900000000000002</c:v>
                </c:pt>
                <c:pt idx="31">
                  <c:v>24.55</c:v>
                </c:pt>
                <c:pt idx="32">
                  <c:v>25.2</c:v>
                </c:pt>
                <c:pt idx="33">
                  <c:v>32.15</c:v>
                </c:pt>
                <c:pt idx="34">
                  <c:v>39.1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81744"/>
        <c:axId val="157082136"/>
      </c:lineChart>
      <c:catAx>
        <c:axId val="15708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2136"/>
        <c:crosses val="autoZero"/>
        <c:auto val="1"/>
        <c:lblAlgn val="ctr"/>
        <c:lblOffset val="100"/>
        <c:tickLblSkip val="2"/>
        <c:noMultiLvlLbl val="0"/>
      </c:catAx>
      <c:valAx>
        <c:axId val="15708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Län'!$B$29</c:f>
              <c:strCache>
                <c:ptCount val="1"/>
                <c:pt idx="0">
                  <c:v>Kalmar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Län'!$C$28:$AU$28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Län'!$C$29:$AU$29</c:f>
              <c:numCache>
                <c:formatCode>0</c:formatCode>
                <c:ptCount val="45"/>
                <c:pt idx="0">
                  <c:v>97</c:v>
                </c:pt>
                <c:pt idx="1">
                  <c:v>94</c:v>
                </c:pt>
                <c:pt idx="2">
                  <c:v>91</c:v>
                </c:pt>
                <c:pt idx="3">
                  <c:v>66</c:v>
                </c:pt>
                <c:pt idx="4">
                  <c:v>41</c:v>
                </c:pt>
                <c:pt idx="5">
                  <c:v>63.5</c:v>
                </c:pt>
                <c:pt idx="6">
                  <c:v>86</c:v>
                </c:pt>
                <c:pt idx="7">
                  <c:v>81</c:v>
                </c:pt>
                <c:pt idx="8">
                  <c:v>76</c:v>
                </c:pt>
                <c:pt idx="9">
                  <c:v>93</c:v>
                </c:pt>
                <c:pt idx="10">
                  <c:v>110</c:v>
                </c:pt>
                <c:pt idx="11">
                  <c:v>135</c:v>
                </c:pt>
                <c:pt idx="12">
                  <c:v>89</c:v>
                </c:pt>
                <c:pt idx="13" formatCode="General">
                  <c:v>86</c:v>
                </c:pt>
                <c:pt idx="14" formatCode="General">
                  <c:v>76</c:v>
                </c:pt>
                <c:pt idx="15" formatCode="General">
                  <c:v>70</c:v>
                </c:pt>
                <c:pt idx="16" formatCode="General">
                  <c:v>60</c:v>
                </c:pt>
                <c:pt idx="17" formatCode="General">
                  <c:v>48</c:v>
                </c:pt>
                <c:pt idx="18" formatCode="General">
                  <c:v>32</c:v>
                </c:pt>
                <c:pt idx="19" formatCode="General">
                  <c:v>73</c:v>
                </c:pt>
                <c:pt idx="20" formatCode="General">
                  <c:v>71</c:v>
                </c:pt>
                <c:pt idx="21" formatCode="General">
                  <c:v>122</c:v>
                </c:pt>
                <c:pt idx="22" formatCode="General">
                  <c:v>120</c:v>
                </c:pt>
                <c:pt idx="23" formatCode="General">
                  <c:v>127</c:v>
                </c:pt>
                <c:pt idx="24" formatCode="General">
                  <c:v>135</c:v>
                </c:pt>
                <c:pt idx="25" formatCode="General">
                  <c:v>132</c:v>
                </c:pt>
                <c:pt idx="26" formatCode="General">
                  <c:v>130</c:v>
                </c:pt>
                <c:pt idx="27" formatCode="General">
                  <c:v>90</c:v>
                </c:pt>
                <c:pt idx="28" formatCode="General">
                  <c:v>24</c:v>
                </c:pt>
                <c:pt idx="29" formatCode="General">
                  <c:v>3</c:v>
                </c:pt>
                <c:pt idx="30" formatCode="General">
                  <c:v>28</c:v>
                </c:pt>
                <c:pt idx="31" formatCode="General">
                  <c:v>74</c:v>
                </c:pt>
                <c:pt idx="32" formatCode="General">
                  <c:v>85</c:v>
                </c:pt>
                <c:pt idx="33" formatCode="General">
                  <c:v>78</c:v>
                </c:pt>
                <c:pt idx="34" formatCode="General">
                  <c:v>48</c:v>
                </c:pt>
                <c:pt idx="35" formatCode="General">
                  <c:v>39</c:v>
                </c:pt>
                <c:pt idx="36" formatCode="General">
                  <c:v>31</c:v>
                </c:pt>
                <c:pt idx="37" formatCode="General">
                  <c:v>57</c:v>
                </c:pt>
                <c:pt idx="38">
                  <c:v>52.633333333333333</c:v>
                </c:pt>
                <c:pt idx="39">
                  <c:v>48.266666666666666</c:v>
                </c:pt>
                <c:pt idx="40">
                  <c:v>43.9</c:v>
                </c:pt>
                <c:pt idx="41">
                  <c:v>57.650000000000006</c:v>
                </c:pt>
                <c:pt idx="42">
                  <c:v>71.400000000000006</c:v>
                </c:pt>
                <c:pt idx="43">
                  <c:v>78.300000000000011</c:v>
                </c:pt>
                <c:pt idx="44">
                  <c:v>85.2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Län'!$B$30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Län'!$C$28:$AU$28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Län'!$C$30:$AU$30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82920"/>
        <c:axId val="157083312"/>
      </c:lineChart>
      <c:catAx>
        <c:axId val="1570829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3312"/>
        <c:crosses val="autoZero"/>
        <c:auto val="1"/>
        <c:lblAlgn val="ctr"/>
        <c:lblOffset val="100"/>
        <c:noMultiLvlLbl val="0"/>
      </c:catAx>
      <c:valAx>
        <c:axId val="15708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08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Kalmar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7854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3562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43188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727592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(128 i Kalmar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 smtClean="0"/>
              <a:t>Småföretagskonjunkturen</a:t>
            </a:r>
            <a:r>
              <a:rPr lang="sv-SE" dirty="0" smtClean="0"/>
              <a:t> har </a:t>
            </a:r>
            <a:r>
              <a:rPr lang="sv-SE" dirty="0"/>
              <a:t>utvecklats </a:t>
            </a:r>
            <a:r>
              <a:rPr lang="sv-SE" dirty="0" smtClean="0"/>
              <a:t>positivt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71,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Förväntas stiga under kommande året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har </a:t>
            </a:r>
            <a:r>
              <a:rPr lang="sv-SE" dirty="0"/>
              <a:t>ökat i samma takt som i riket det senaste </a:t>
            </a:r>
            <a:r>
              <a:rPr lang="sv-SE" dirty="0" smtClean="0"/>
              <a:t>året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framåt är fortsatt optimistiska</a:t>
            </a:r>
          </a:p>
          <a:p>
            <a:pPr lvl="0"/>
            <a:r>
              <a:rPr lang="sv-SE" b="1" dirty="0" smtClean="0"/>
              <a:t>Orderingången </a:t>
            </a:r>
            <a:r>
              <a:rPr lang="sv-SE" dirty="0" smtClean="0"/>
              <a:t>har ökat och ligger strax under riksgenomsnittet</a:t>
            </a:r>
          </a:p>
          <a:p>
            <a:pPr lvl="0">
              <a:buFontTx/>
              <a:buChar char="-"/>
            </a:pPr>
            <a:r>
              <a:rPr lang="sv-SE" dirty="0" smtClean="0"/>
              <a:t>Industriföretagen förväntar sig en lite svagare ordertillväxt det kommande året</a:t>
            </a:r>
          </a:p>
          <a:p>
            <a:pPr lvl="0">
              <a:buFontTx/>
              <a:buChar char="-"/>
            </a:pPr>
            <a:r>
              <a:rPr lang="sv-SE" dirty="0" smtClean="0"/>
              <a:t>Tjänsteföretagen förväntar sig att ordertillväxten fortsätter i samma takt som i år</a:t>
            </a:r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har </a:t>
            </a:r>
            <a:r>
              <a:rPr lang="sv-SE" dirty="0"/>
              <a:t>ökat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Nettotal </a:t>
            </a:r>
            <a:r>
              <a:rPr lang="sv-SE" dirty="0" smtClean="0"/>
              <a:t>för länet: </a:t>
            </a:r>
            <a:r>
              <a:rPr lang="sv-SE" dirty="0" smtClean="0"/>
              <a:t>28, </a:t>
            </a:r>
            <a:r>
              <a:rPr lang="sv-SE" dirty="0" smtClean="0"/>
              <a:t>för riksgenomsnittet: </a:t>
            </a:r>
            <a:r>
              <a:rPr lang="sv-SE" dirty="0" smtClean="0"/>
              <a:t>33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</a:t>
            </a:r>
            <a:r>
              <a:rPr lang="sv-SE" dirty="0" smtClean="0"/>
              <a:t>är optimistiska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v-SE" dirty="0"/>
              <a:t>Tillväxten av </a:t>
            </a:r>
            <a:r>
              <a:rPr lang="sv-SE" b="1" dirty="0" smtClean="0"/>
              <a:t>lönsamheten</a:t>
            </a:r>
            <a:r>
              <a:rPr lang="sv-SE" dirty="0" smtClean="0"/>
              <a:t> är </a:t>
            </a:r>
            <a:r>
              <a:rPr lang="sv-SE" smtClean="0"/>
              <a:t>tämligen god</a:t>
            </a:r>
            <a:endParaRPr lang="sv-SE" dirty="0" smtClean="0"/>
          </a:p>
          <a:p>
            <a:pPr marL="0" lvl="0" indent="0">
              <a:buNone/>
            </a:pPr>
            <a:r>
              <a:rPr lang="sv-SE" b="1" dirty="0" smtClean="0"/>
              <a:t>- </a:t>
            </a:r>
            <a:r>
              <a:rPr lang="sv-SE" dirty="0" smtClean="0"/>
              <a:t>Nettotal för länet: 29, för riksgenomsnittet: 25</a:t>
            </a:r>
          </a:p>
          <a:p>
            <a:pPr lvl="0">
              <a:buFontTx/>
              <a:buChar char="-"/>
            </a:pPr>
            <a:r>
              <a:rPr lang="sv-SE" dirty="0" smtClean="0"/>
              <a:t>Förväntas minska på ett års sikt</a:t>
            </a:r>
          </a:p>
          <a:p>
            <a:r>
              <a:rPr lang="sv-SE" dirty="0"/>
              <a:t>69 %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</a:t>
            </a:r>
            <a:r>
              <a:rPr lang="sv-SE" dirty="0" smtClean="0"/>
              <a:t>arbetskraftskostnader</a:t>
            </a:r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</a:t>
            </a:r>
            <a:r>
              <a:rPr lang="sv-SE" dirty="0" smtClean="0"/>
              <a:t> är den svaga inhemska konjunkturen</a:t>
            </a:r>
          </a:p>
          <a:p>
            <a:r>
              <a:rPr lang="sv-SE" dirty="0" smtClean="0"/>
              <a:t>Den </a:t>
            </a:r>
            <a:r>
              <a:rPr lang="sv-SE" dirty="0"/>
              <a:t>största </a:t>
            </a:r>
            <a:r>
              <a:rPr lang="sv-SE" b="1" dirty="0"/>
              <a:t>politiska </a:t>
            </a:r>
            <a:r>
              <a:rPr lang="sv-SE" b="1" dirty="0" smtClean="0"/>
              <a:t>risken </a:t>
            </a:r>
            <a:r>
              <a:rPr lang="sv-SE" dirty="0" smtClean="0"/>
              <a:t>är potentiellt </a:t>
            </a:r>
            <a:r>
              <a:rPr lang="sv-SE" dirty="0"/>
              <a:t>höjda arbetskraftskostnader och arbetsgivaravgifter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98948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25568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0538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35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6868</TotalTime>
  <Words>458</Words>
  <Application>Microsoft Office PowerPoint</Application>
  <PresentationFormat>Bildspel på skärmen (16:9)</PresentationFormat>
  <Paragraphs>75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35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477</cp:revision>
  <cp:lastPrinted>2015-11-05T08:54:09Z</cp:lastPrinted>
  <dcterms:created xsi:type="dcterms:W3CDTF">2010-04-12T23:12:02Z</dcterms:created>
  <dcterms:modified xsi:type="dcterms:W3CDTF">2016-09-06T07:59:34Z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