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78" y="75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län'!$D$568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län'!$E$567:$AD$567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län'!$E$568:$AD$568</c:f>
              <c:numCache>
                <c:formatCode>#,##0</c:formatCode>
                <c:ptCount val="26"/>
                <c:pt idx="0">
                  <c:v>0</c:v>
                </c:pt>
                <c:pt idx="1">
                  <c:v>-561.99999999999636</c:v>
                </c:pt>
                <c:pt idx="2">
                  <c:v>-433.99999999999272</c:v>
                </c:pt>
                <c:pt idx="3">
                  <c:v>-699.99999999999636</c:v>
                </c:pt>
                <c:pt idx="4">
                  <c:v>710.00000000000364</c:v>
                </c:pt>
                <c:pt idx="5">
                  <c:v>1365.0000000000073</c:v>
                </c:pt>
                <c:pt idx="6">
                  <c:v>2141.0000000000036</c:v>
                </c:pt>
                <c:pt idx="7">
                  <c:v>7702.0000000000036</c:v>
                </c:pt>
                <c:pt idx="8">
                  <c:v>8435.0000000000036</c:v>
                </c:pt>
                <c:pt idx="9">
                  <c:v>7682.0000000000109</c:v>
                </c:pt>
                <c:pt idx="10">
                  <c:v>7851</c:v>
                </c:pt>
                <c:pt idx="11">
                  <c:v>4555.9999999999927</c:v>
                </c:pt>
                <c:pt idx="12">
                  <c:v>4109.9999999999927</c:v>
                </c:pt>
                <c:pt idx="13">
                  <c:v>3989.0000000000036</c:v>
                </c:pt>
                <c:pt idx="14">
                  <c:v>4554.0000000000109</c:v>
                </c:pt>
                <c:pt idx="15">
                  <c:v>5029.0000000000146</c:v>
                </c:pt>
                <c:pt idx="16">
                  <c:v>5770.0000000000036</c:v>
                </c:pt>
                <c:pt idx="17">
                  <c:v>6172.0000000000036</c:v>
                </c:pt>
                <c:pt idx="18">
                  <c:v>6950</c:v>
                </c:pt>
                <c:pt idx="19">
                  <c:v>7559.0000000000036</c:v>
                </c:pt>
                <c:pt idx="20">
                  <c:v>7914</c:v>
                </c:pt>
                <c:pt idx="21">
                  <c:v>9739.0000000000036</c:v>
                </c:pt>
                <c:pt idx="22">
                  <c:v>9976.0000000000036</c:v>
                </c:pt>
                <c:pt idx="23">
                  <c:v>10031.000000000004</c:v>
                </c:pt>
                <c:pt idx="24">
                  <c:v>10385.000000000011</c:v>
                </c:pt>
                <c:pt idx="25">
                  <c:v>10918.000000000004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län'!$D$569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län'!$E$567:$AD$567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län'!$E$569:$AD$569</c:f>
              <c:numCache>
                <c:formatCode>#,##0</c:formatCode>
                <c:ptCount val="26"/>
                <c:pt idx="0">
                  <c:v>0</c:v>
                </c:pt>
                <c:pt idx="1">
                  <c:v>-158.00000000001091</c:v>
                </c:pt>
                <c:pt idx="2">
                  <c:v>-1782.0000000000036</c:v>
                </c:pt>
                <c:pt idx="3">
                  <c:v>-3404.0000000000073</c:v>
                </c:pt>
                <c:pt idx="4">
                  <c:v>-3500.0000000000073</c:v>
                </c:pt>
                <c:pt idx="5">
                  <c:v>-2292.0000000000036</c:v>
                </c:pt>
                <c:pt idx="6">
                  <c:v>-2007.0000000000036</c:v>
                </c:pt>
                <c:pt idx="7">
                  <c:v>-1742.0000000000073</c:v>
                </c:pt>
                <c:pt idx="8">
                  <c:v>-1048.0000000000073</c:v>
                </c:pt>
                <c:pt idx="9">
                  <c:v>-818.00000000000364</c:v>
                </c:pt>
                <c:pt idx="10">
                  <c:v>413.99999999998545</c:v>
                </c:pt>
                <c:pt idx="11">
                  <c:v>1052.9999999999927</c:v>
                </c:pt>
                <c:pt idx="12">
                  <c:v>1569.9999999999927</c:v>
                </c:pt>
                <c:pt idx="13">
                  <c:v>1553.9999999999927</c:v>
                </c:pt>
                <c:pt idx="14">
                  <c:v>1712.9999999999964</c:v>
                </c:pt>
                <c:pt idx="15">
                  <c:v>1917.9999999999891</c:v>
                </c:pt>
                <c:pt idx="16">
                  <c:v>2347.9999999999927</c:v>
                </c:pt>
                <c:pt idx="17">
                  <c:v>2991</c:v>
                </c:pt>
                <c:pt idx="18">
                  <c:v>3273.9999999999964</c:v>
                </c:pt>
                <c:pt idx="19">
                  <c:v>3703.9999999999854</c:v>
                </c:pt>
                <c:pt idx="20">
                  <c:v>3006.9999999999927</c:v>
                </c:pt>
                <c:pt idx="21">
                  <c:v>4376.9999999999927</c:v>
                </c:pt>
                <c:pt idx="22">
                  <c:v>5059.9999999999818</c:v>
                </c:pt>
                <c:pt idx="23">
                  <c:v>4694.9999999999854</c:v>
                </c:pt>
                <c:pt idx="24">
                  <c:v>4550.9999999999927</c:v>
                </c:pt>
                <c:pt idx="25">
                  <c:v>4616.9999999999854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län'!$D$570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län'!$E$567:$AD$567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län'!$E$570:$AD$570</c:f>
              <c:numCache>
                <c:formatCode>#,##0</c:formatCode>
                <c:ptCount val="26"/>
                <c:pt idx="0">
                  <c:v>0</c:v>
                </c:pt>
                <c:pt idx="1">
                  <c:v>224</c:v>
                </c:pt>
                <c:pt idx="2">
                  <c:v>-784.00000000000728</c:v>
                </c:pt>
                <c:pt idx="3">
                  <c:v>-2483.0000000000036</c:v>
                </c:pt>
                <c:pt idx="4">
                  <c:v>-2906</c:v>
                </c:pt>
                <c:pt idx="5">
                  <c:v>-1808.0000000000036</c:v>
                </c:pt>
                <c:pt idx="6">
                  <c:v>344.99999999999636</c:v>
                </c:pt>
                <c:pt idx="7">
                  <c:v>1053.9999999999927</c:v>
                </c:pt>
                <c:pt idx="8">
                  <c:v>1534.9999999999964</c:v>
                </c:pt>
                <c:pt idx="9">
                  <c:v>2611.9999999999927</c:v>
                </c:pt>
                <c:pt idx="10">
                  <c:v>1441.9999999999964</c:v>
                </c:pt>
                <c:pt idx="11">
                  <c:v>2336</c:v>
                </c:pt>
                <c:pt idx="12">
                  <c:v>2122.9999999999964</c:v>
                </c:pt>
                <c:pt idx="13">
                  <c:v>798.99999999999636</c:v>
                </c:pt>
                <c:pt idx="14">
                  <c:v>170.99999999999636</c:v>
                </c:pt>
                <c:pt idx="15">
                  <c:v>641</c:v>
                </c:pt>
                <c:pt idx="16">
                  <c:v>1327</c:v>
                </c:pt>
                <c:pt idx="17">
                  <c:v>2701</c:v>
                </c:pt>
                <c:pt idx="18">
                  <c:v>3910.9999999999964</c:v>
                </c:pt>
                <c:pt idx="19">
                  <c:v>2314.9999999999964</c:v>
                </c:pt>
                <c:pt idx="20">
                  <c:v>1585.9999999999964</c:v>
                </c:pt>
                <c:pt idx="21">
                  <c:v>3712.9999999999964</c:v>
                </c:pt>
                <c:pt idx="22">
                  <c:v>3790.9999999999964</c:v>
                </c:pt>
                <c:pt idx="23">
                  <c:v>2529.9999999999964</c:v>
                </c:pt>
                <c:pt idx="24">
                  <c:v>2757.9999999999964</c:v>
                </c:pt>
                <c:pt idx="25">
                  <c:v>3855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län'!$D$571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län'!$E$567:$AD$567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län'!$E$571:$AD$571</c:f>
              <c:numCache>
                <c:formatCode>#,##0</c:formatCode>
                <c:ptCount val="26"/>
                <c:pt idx="0">
                  <c:v>0</c:v>
                </c:pt>
                <c:pt idx="1">
                  <c:v>-1256.9999999999964</c:v>
                </c:pt>
                <c:pt idx="2">
                  <c:v>-3663.9999999999964</c:v>
                </c:pt>
                <c:pt idx="3">
                  <c:v>-3334.9999999999964</c:v>
                </c:pt>
                <c:pt idx="4">
                  <c:v>-5438.9999999999964</c:v>
                </c:pt>
                <c:pt idx="5">
                  <c:v>-4941</c:v>
                </c:pt>
                <c:pt idx="6">
                  <c:v>-3849.9999999999964</c:v>
                </c:pt>
                <c:pt idx="7">
                  <c:v>-4546.9999999999964</c:v>
                </c:pt>
                <c:pt idx="8">
                  <c:v>-2986.9999999999964</c:v>
                </c:pt>
                <c:pt idx="9">
                  <c:v>-1723.9999999999964</c:v>
                </c:pt>
                <c:pt idx="10">
                  <c:v>1000</c:v>
                </c:pt>
                <c:pt idx="11">
                  <c:v>2604</c:v>
                </c:pt>
                <c:pt idx="12">
                  <c:v>1125</c:v>
                </c:pt>
                <c:pt idx="13">
                  <c:v>3534.0000000000036</c:v>
                </c:pt>
                <c:pt idx="14">
                  <c:v>2715.0000000000036</c:v>
                </c:pt>
                <c:pt idx="15">
                  <c:v>2387.0000000000109</c:v>
                </c:pt>
                <c:pt idx="16">
                  <c:v>2004.0000000000036</c:v>
                </c:pt>
                <c:pt idx="17">
                  <c:v>3880</c:v>
                </c:pt>
                <c:pt idx="18">
                  <c:v>5358</c:v>
                </c:pt>
                <c:pt idx="19">
                  <c:v>4171.0000000000036</c:v>
                </c:pt>
                <c:pt idx="20">
                  <c:v>781.00000000000364</c:v>
                </c:pt>
                <c:pt idx="21">
                  <c:v>1110</c:v>
                </c:pt>
                <c:pt idx="22">
                  <c:v>2497</c:v>
                </c:pt>
                <c:pt idx="23">
                  <c:v>3374.0000000000036</c:v>
                </c:pt>
                <c:pt idx="24">
                  <c:v>3804.0000000000073</c:v>
                </c:pt>
                <c:pt idx="25">
                  <c:v>4408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län'!$D$572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län'!$E$567:$AD$567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län'!$E$572:$AD$572</c:f>
              <c:numCache>
                <c:formatCode>#,##0</c:formatCode>
                <c:ptCount val="26"/>
                <c:pt idx="0">
                  <c:v>0</c:v>
                </c:pt>
                <c:pt idx="1">
                  <c:v>366</c:v>
                </c:pt>
                <c:pt idx="2">
                  <c:v>933.00000000000728</c:v>
                </c:pt>
                <c:pt idx="3">
                  <c:v>-3093</c:v>
                </c:pt>
                <c:pt idx="4">
                  <c:v>-2586.0000000000073</c:v>
                </c:pt>
                <c:pt idx="5">
                  <c:v>-3639</c:v>
                </c:pt>
                <c:pt idx="6">
                  <c:v>-2742</c:v>
                </c:pt>
                <c:pt idx="7">
                  <c:v>-3772.0000000000073</c:v>
                </c:pt>
                <c:pt idx="8">
                  <c:v>-5074.0000000000073</c:v>
                </c:pt>
                <c:pt idx="9">
                  <c:v>-5146.9999999999927</c:v>
                </c:pt>
                <c:pt idx="10">
                  <c:v>-5250</c:v>
                </c:pt>
                <c:pt idx="11">
                  <c:v>-5158</c:v>
                </c:pt>
                <c:pt idx="12">
                  <c:v>-4259</c:v>
                </c:pt>
                <c:pt idx="13">
                  <c:v>-866</c:v>
                </c:pt>
                <c:pt idx="14">
                  <c:v>-463</c:v>
                </c:pt>
                <c:pt idx="15">
                  <c:v>-1251.9999999999927</c:v>
                </c:pt>
                <c:pt idx="16">
                  <c:v>75</c:v>
                </c:pt>
                <c:pt idx="17">
                  <c:v>1019</c:v>
                </c:pt>
                <c:pt idx="18">
                  <c:v>1436</c:v>
                </c:pt>
                <c:pt idx="19">
                  <c:v>1904.0000000000073</c:v>
                </c:pt>
                <c:pt idx="20">
                  <c:v>1354</c:v>
                </c:pt>
                <c:pt idx="21">
                  <c:v>2682.0000000000073</c:v>
                </c:pt>
                <c:pt idx="22">
                  <c:v>3154</c:v>
                </c:pt>
                <c:pt idx="23">
                  <c:v>2452.9999999999927</c:v>
                </c:pt>
                <c:pt idx="24">
                  <c:v>2246</c:v>
                </c:pt>
                <c:pt idx="25">
                  <c:v>2823.0000000000073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16960"/>
        <c:axId val="89517352"/>
      </c:lineChart>
      <c:catAx>
        <c:axId val="895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9517352"/>
        <c:crosses val="autoZero"/>
        <c:auto val="1"/>
        <c:lblAlgn val="ctr"/>
        <c:lblOffset val="100"/>
        <c:tickLblSkip val="5"/>
        <c:noMultiLvlLbl val="0"/>
      </c:catAx>
      <c:valAx>
        <c:axId val="89517352"/>
        <c:scaling>
          <c:orientation val="minMax"/>
          <c:min val="-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951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län'!$B$21:$C$21</c:f>
              <c:strCache>
                <c:ptCount val="2"/>
                <c:pt idx="0">
                  <c:v>Jönköping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län'!$D$21:$AL$21</c:f>
              <c:numCache>
                <c:formatCode>0</c:formatCode>
                <c:ptCount val="35"/>
                <c:pt idx="0" formatCode="General">
                  <c:v>141</c:v>
                </c:pt>
                <c:pt idx="1">
                  <c:v>133</c:v>
                </c:pt>
                <c:pt idx="2" formatCode="General">
                  <c:v>125</c:v>
                </c:pt>
                <c:pt idx="3" formatCode="General">
                  <c:v>36</c:v>
                </c:pt>
                <c:pt idx="4" formatCode="General">
                  <c:v>66</c:v>
                </c:pt>
                <c:pt idx="5" formatCode="General">
                  <c:v>86</c:v>
                </c:pt>
                <c:pt idx="6" formatCode="General">
                  <c:v>43</c:v>
                </c:pt>
                <c:pt idx="7" formatCode="General">
                  <c:v>50</c:v>
                </c:pt>
                <c:pt idx="8" formatCode="General">
                  <c:v>37</c:v>
                </c:pt>
                <c:pt idx="9" formatCode="General">
                  <c:v>91</c:v>
                </c:pt>
                <c:pt idx="10" formatCode="General">
                  <c:v>49</c:v>
                </c:pt>
                <c:pt idx="11" formatCode="General">
                  <c:v>68</c:v>
                </c:pt>
                <c:pt idx="12" formatCode="General">
                  <c:v>78</c:v>
                </c:pt>
                <c:pt idx="13" formatCode="General">
                  <c:v>127</c:v>
                </c:pt>
                <c:pt idx="14" formatCode="General">
                  <c:v>134</c:v>
                </c:pt>
                <c:pt idx="15" formatCode="General">
                  <c:v>112</c:v>
                </c:pt>
                <c:pt idx="16" formatCode="General">
                  <c:v>132</c:v>
                </c:pt>
                <c:pt idx="17" formatCode="General">
                  <c:v>112</c:v>
                </c:pt>
                <c:pt idx="18" formatCode="General">
                  <c:v>-69</c:v>
                </c:pt>
                <c:pt idx="19" formatCode="General">
                  <c:v>-101</c:v>
                </c:pt>
                <c:pt idx="20" formatCode="General">
                  <c:v>-3</c:v>
                </c:pt>
                <c:pt idx="21" formatCode="General">
                  <c:v>126</c:v>
                </c:pt>
                <c:pt idx="22" formatCode="General">
                  <c:v>115</c:v>
                </c:pt>
                <c:pt idx="23" formatCode="General">
                  <c:v>95</c:v>
                </c:pt>
                <c:pt idx="24" formatCode="General">
                  <c:v>67</c:v>
                </c:pt>
                <c:pt idx="25" formatCode="General">
                  <c:v>10</c:v>
                </c:pt>
                <c:pt idx="26" formatCode="General">
                  <c:v>-18</c:v>
                </c:pt>
                <c:pt idx="27" formatCode="General">
                  <c:v>15</c:v>
                </c:pt>
                <c:pt idx="28">
                  <c:v>47.2</c:v>
                </c:pt>
                <c:pt idx="29">
                  <c:v>79.400000000000006</c:v>
                </c:pt>
                <c:pt idx="30">
                  <c:v>111.60000000000001</c:v>
                </c:pt>
                <c:pt idx="31">
                  <c:v>90.9</c:v>
                </c:pt>
                <c:pt idx="32">
                  <c:v>70.2</c:v>
                </c:pt>
                <c:pt idx="33">
                  <c:v>72.2</c:v>
                </c:pt>
                <c:pt idx="34">
                  <c:v>74.2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län'!$B$22:$C$22</c:f>
              <c:strCache>
                <c:ptCount val="2"/>
                <c:pt idx="0">
                  <c:v>Jönköping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län'!$D$22:$AL$22</c:f>
              <c:numCache>
                <c:formatCode>0</c:formatCode>
                <c:ptCount val="35"/>
                <c:pt idx="0" formatCode="General">
                  <c:v>118</c:v>
                </c:pt>
                <c:pt idx="1">
                  <c:v>115</c:v>
                </c:pt>
                <c:pt idx="2" formatCode="General">
                  <c:v>112</c:v>
                </c:pt>
                <c:pt idx="3" formatCode="General">
                  <c:v>72</c:v>
                </c:pt>
                <c:pt idx="4" formatCode="General">
                  <c:v>56</c:v>
                </c:pt>
                <c:pt idx="5" formatCode="General">
                  <c:v>51</c:v>
                </c:pt>
                <c:pt idx="6" formatCode="General">
                  <c:v>66</c:v>
                </c:pt>
                <c:pt idx="7" formatCode="General">
                  <c:v>70</c:v>
                </c:pt>
                <c:pt idx="8" formatCode="General">
                  <c:v>70</c:v>
                </c:pt>
                <c:pt idx="9" formatCode="General">
                  <c:v>57</c:v>
                </c:pt>
                <c:pt idx="10" formatCode="General">
                  <c:v>87</c:v>
                </c:pt>
                <c:pt idx="11" formatCode="General">
                  <c:v>90</c:v>
                </c:pt>
                <c:pt idx="12" formatCode="General">
                  <c:v>79</c:v>
                </c:pt>
                <c:pt idx="13" formatCode="General">
                  <c:v>117</c:v>
                </c:pt>
                <c:pt idx="14" formatCode="General">
                  <c:v>128</c:v>
                </c:pt>
                <c:pt idx="15" formatCode="General">
                  <c:v>111</c:v>
                </c:pt>
                <c:pt idx="16" formatCode="General">
                  <c:v>138</c:v>
                </c:pt>
                <c:pt idx="17" formatCode="General">
                  <c:v>57</c:v>
                </c:pt>
                <c:pt idx="18" formatCode="General">
                  <c:v>-10</c:v>
                </c:pt>
                <c:pt idx="19" formatCode="General">
                  <c:v>-34</c:v>
                </c:pt>
                <c:pt idx="20" formatCode="General">
                  <c:v>-12</c:v>
                </c:pt>
                <c:pt idx="21" formatCode="General">
                  <c:v>86</c:v>
                </c:pt>
                <c:pt idx="22" formatCode="General">
                  <c:v>74</c:v>
                </c:pt>
                <c:pt idx="23" formatCode="General">
                  <c:v>73</c:v>
                </c:pt>
                <c:pt idx="24" formatCode="General">
                  <c:v>40</c:v>
                </c:pt>
                <c:pt idx="25" formatCode="General">
                  <c:v>62</c:v>
                </c:pt>
                <c:pt idx="26" formatCode="General">
                  <c:v>60</c:v>
                </c:pt>
                <c:pt idx="27" formatCode="General">
                  <c:v>61</c:v>
                </c:pt>
                <c:pt idx="28">
                  <c:v>51.766666666666666</c:v>
                </c:pt>
                <c:pt idx="29">
                  <c:v>42.533333333333331</c:v>
                </c:pt>
                <c:pt idx="30">
                  <c:v>33.300000000000004</c:v>
                </c:pt>
                <c:pt idx="31">
                  <c:v>70.800000000000011</c:v>
                </c:pt>
                <c:pt idx="32">
                  <c:v>108.30000000000001</c:v>
                </c:pt>
                <c:pt idx="33">
                  <c:v>105.45</c:v>
                </c:pt>
                <c:pt idx="34">
                  <c:v>102.6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12592"/>
        <c:axId val="155012984"/>
      </c:lineChart>
      <c:catAx>
        <c:axId val="15501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12984"/>
        <c:crosses val="autoZero"/>
        <c:auto val="1"/>
        <c:lblAlgn val="ctr"/>
        <c:lblOffset val="100"/>
        <c:tickLblSkip val="2"/>
        <c:noMultiLvlLbl val="0"/>
      </c:catAx>
      <c:valAx>
        <c:axId val="15501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1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013768"/>
        <c:axId val="155014160"/>
      </c:barChart>
      <c:catAx>
        <c:axId val="15501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14160"/>
        <c:crosses val="autoZero"/>
        <c:auto val="1"/>
        <c:lblAlgn val="ctr"/>
        <c:lblOffset val="100"/>
        <c:noMultiLvlLbl val="0"/>
      </c:catAx>
      <c:valAx>
        <c:axId val="1550141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501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5014944"/>
        <c:axId val="155015336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014944"/>
        <c:axId val="155015336"/>
      </c:lineChart>
      <c:catAx>
        <c:axId val="1550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5015336"/>
        <c:crosses val="autoZero"/>
        <c:auto val="1"/>
        <c:lblAlgn val="ctr"/>
        <c:lblOffset val="100"/>
        <c:noMultiLvlLbl val="0"/>
      </c:catAx>
      <c:valAx>
        <c:axId val="155015336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50149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län'!$B$21:$C$21</c:f>
              <c:strCache>
                <c:ptCount val="2"/>
                <c:pt idx="0">
                  <c:v>Jönköping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län'!$D$21:$AL$21</c:f>
              <c:numCache>
                <c:formatCode>0</c:formatCode>
                <c:ptCount val="35"/>
                <c:pt idx="0" formatCode="General">
                  <c:v>29</c:v>
                </c:pt>
                <c:pt idx="1">
                  <c:v>16.5</c:v>
                </c:pt>
                <c:pt idx="2" formatCode="General">
                  <c:v>4</c:v>
                </c:pt>
                <c:pt idx="3" formatCode="General">
                  <c:v>-10</c:v>
                </c:pt>
                <c:pt idx="4" formatCode="General">
                  <c:v>-5</c:v>
                </c:pt>
                <c:pt idx="5" formatCode="General">
                  <c:v>-9</c:v>
                </c:pt>
                <c:pt idx="6" formatCode="General">
                  <c:v>0</c:v>
                </c:pt>
                <c:pt idx="7" formatCode="General">
                  <c:v>8</c:v>
                </c:pt>
                <c:pt idx="8" formatCode="General">
                  <c:v>-13</c:v>
                </c:pt>
                <c:pt idx="9" formatCode="General">
                  <c:v>11</c:v>
                </c:pt>
                <c:pt idx="10" formatCode="General">
                  <c:v>-2</c:v>
                </c:pt>
                <c:pt idx="11" formatCode="General">
                  <c:v>1</c:v>
                </c:pt>
                <c:pt idx="12" formatCode="General">
                  <c:v>1</c:v>
                </c:pt>
                <c:pt idx="13" formatCode="General">
                  <c:v>25</c:v>
                </c:pt>
                <c:pt idx="14" formatCode="General">
                  <c:v>30</c:v>
                </c:pt>
                <c:pt idx="15" formatCode="General">
                  <c:v>22</c:v>
                </c:pt>
                <c:pt idx="16" formatCode="General">
                  <c:v>26</c:v>
                </c:pt>
                <c:pt idx="17" formatCode="General">
                  <c:v>19</c:v>
                </c:pt>
                <c:pt idx="18" formatCode="General">
                  <c:v>-27</c:v>
                </c:pt>
                <c:pt idx="19" formatCode="General">
                  <c:v>-47</c:v>
                </c:pt>
                <c:pt idx="20" formatCode="General">
                  <c:v>-20</c:v>
                </c:pt>
                <c:pt idx="21" formatCode="General">
                  <c:v>43</c:v>
                </c:pt>
                <c:pt idx="22" formatCode="General">
                  <c:v>37</c:v>
                </c:pt>
                <c:pt idx="23" formatCode="General">
                  <c:v>15</c:v>
                </c:pt>
                <c:pt idx="24" formatCode="General">
                  <c:v>12</c:v>
                </c:pt>
                <c:pt idx="25" formatCode="General">
                  <c:v>-4</c:v>
                </c:pt>
                <c:pt idx="26" formatCode="General">
                  <c:v>-32</c:v>
                </c:pt>
                <c:pt idx="27" formatCode="General">
                  <c:v>-5</c:v>
                </c:pt>
                <c:pt idx="28">
                  <c:v>8.6666666666666679</c:v>
                </c:pt>
                <c:pt idx="29">
                  <c:v>22.333333333333332</c:v>
                </c:pt>
                <c:pt idx="30">
                  <c:v>36</c:v>
                </c:pt>
                <c:pt idx="31">
                  <c:v>22</c:v>
                </c:pt>
                <c:pt idx="32">
                  <c:v>7.9999999999999991</c:v>
                </c:pt>
                <c:pt idx="33">
                  <c:v>20.150000000000002</c:v>
                </c:pt>
                <c:pt idx="34">
                  <c:v>32.300000000000004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län'!$B$22:$C$22</c:f>
              <c:strCache>
                <c:ptCount val="2"/>
                <c:pt idx="0">
                  <c:v>Jönköping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län'!$D$22:$AL$22</c:f>
              <c:numCache>
                <c:formatCode>0</c:formatCode>
                <c:ptCount val="35"/>
                <c:pt idx="0" formatCode="General">
                  <c:v>18</c:v>
                </c:pt>
                <c:pt idx="1">
                  <c:v>18.5</c:v>
                </c:pt>
                <c:pt idx="2" formatCode="General">
                  <c:v>19</c:v>
                </c:pt>
                <c:pt idx="3" formatCode="General">
                  <c:v>17</c:v>
                </c:pt>
                <c:pt idx="4" formatCode="General">
                  <c:v>7</c:v>
                </c:pt>
                <c:pt idx="5" formatCode="General">
                  <c:v>3</c:v>
                </c:pt>
                <c:pt idx="6" formatCode="General">
                  <c:v>1</c:v>
                </c:pt>
                <c:pt idx="7" formatCode="General">
                  <c:v>28</c:v>
                </c:pt>
                <c:pt idx="8" formatCode="General">
                  <c:v>-3</c:v>
                </c:pt>
                <c:pt idx="9" formatCode="General">
                  <c:v>15</c:v>
                </c:pt>
                <c:pt idx="10" formatCode="General">
                  <c:v>7</c:v>
                </c:pt>
                <c:pt idx="11" formatCode="General">
                  <c:v>3</c:v>
                </c:pt>
                <c:pt idx="12" formatCode="General">
                  <c:v>3</c:v>
                </c:pt>
                <c:pt idx="13" formatCode="General">
                  <c:v>24</c:v>
                </c:pt>
                <c:pt idx="14" formatCode="General">
                  <c:v>32</c:v>
                </c:pt>
                <c:pt idx="15" formatCode="General">
                  <c:v>27</c:v>
                </c:pt>
                <c:pt idx="16" formatCode="General">
                  <c:v>12</c:v>
                </c:pt>
                <c:pt idx="17" formatCode="General">
                  <c:v>-11</c:v>
                </c:pt>
                <c:pt idx="18" formatCode="General">
                  <c:v>-18</c:v>
                </c:pt>
                <c:pt idx="19" formatCode="General">
                  <c:v>-25</c:v>
                </c:pt>
                <c:pt idx="20" formatCode="General">
                  <c:v>9</c:v>
                </c:pt>
                <c:pt idx="21" formatCode="General">
                  <c:v>31</c:v>
                </c:pt>
                <c:pt idx="22" formatCode="General">
                  <c:v>31</c:v>
                </c:pt>
                <c:pt idx="23" formatCode="General">
                  <c:v>8</c:v>
                </c:pt>
                <c:pt idx="24" formatCode="General">
                  <c:v>10</c:v>
                </c:pt>
                <c:pt idx="25" formatCode="General">
                  <c:v>11</c:v>
                </c:pt>
                <c:pt idx="26" formatCode="General">
                  <c:v>13</c:v>
                </c:pt>
                <c:pt idx="27" formatCode="General">
                  <c:v>25</c:v>
                </c:pt>
                <c:pt idx="28">
                  <c:v>21.533333333333331</c:v>
                </c:pt>
                <c:pt idx="29">
                  <c:v>18.066666666666666</c:v>
                </c:pt>
                <c:pt idx="30">
                  <c:v>14.600000000000001</c:v>
                </c:pt>
                <c:pt idx="31">
                  <c:v>25.2</c:v>
                </c:pt>
                <c:pt idx="32">
                  <c:v>35.799999999999997</c:v>
                </c:pt>
                <c:pt idx="33">
                  <c:v>36.950000000000003</c:v>
                </c:pt>
                <c:pt idx="34">
                  <c:v>38.1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477096"/>
        <c:axId val="268477488"/>
      </c:lineChart>
      <c:catAx>
        <c:axId val="268477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477488"/>
        <c:crosses val="autoZero"/>
        <c:auto val="1"/>
        <c:lblAlgn val="ctr"/>
        <c:lblOffset val="100"/>
        <c:tickLblSkip val="2"/>
        <c:noMultiLvlLbl val="0"/>
      </c:catAx>
      <c:valAx>
        <c:axId val="26847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47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Sektorer'!$B$21:$C$21</c:f>
              <c:strCache>
                <c:ptCount val="2"/>
                <c:pt idx="0">
                  <c:v>Jönköping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Sektorer'!$D$20:$AJ$20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Sektorer'!$D$21:$AJ$21</c:f>
              <c:numCache>
                <c:formatCode>0%</c:formatCode>
                <c:ptCount val="33"/>
                <c:pt idx="0">
                  <c:v>0.67</c:v>
                </c:pt>
                <c:pt idx="1">
                  <c:v>0.64500000000000002</c:v>
                </c:pt>
                <c:pt idx="2">
                  <c:v>0.62</c:v>
                </c:pt>
                <c:pt idx="3">
                  <c:v>0.68</c:v>
                </c:pt>
                <c:pt idx="4">
                  <c:v>0.76</c:v>
                </c:pt>
                <c:pt idx="5">
                  <c:v>0.69000000000000006</c:v>
                </c:pt>
                <c:pt idx="6">
                  <c:v>0.55000000000000004</c:v>
                </c:pt>
                <c:pt idx="7">
                  <c:v>0.76</c:v>
                </c:pt>
                <c:pt idx="8">
                  <c:v>0.48</c:v>
                </c:pt>
                <c:pt idx="9">
                  <c:v>0.66</c:v>
                </c:pt>
                <c:pt idx="10">
                  <c:v>0.6</c:v>
                </c:pt>
                <c:pt idx="11">
                  <c:v>0.68</c:v>
                </c:pt>
                <c:pt idx="12">
                  <c:v>0.70000000000000007</c:v>
                </c:pt>
                <c:pt idx="13">
                  <c:v>0.73</c:v>
                </c:pt>
                <c:pt idx="14">
                  <c:v>0.75</c:v>
                </c:pt>
                <c:pt idx="15">
                  <c:v>0.67</c:v>
                </c:pt>
                <c:pt idx="16">
                  <c:v>0.73</c:v>
                </c:pt>
                <c:pt idx="17">
                  <c:v>0.69000000000000006</c:v>
                </c:pt>
                <c:pt idx="18">
                  <c:v>0.57999999999999996</c:v>
                </c:pt>
                <c:pt idx="19">
                  <c:v>0.7</c:v>
                </c:pt>
                <c:pt idx="20">
                  <c:v>0.81</c:v>
                </c:pt>
                <c:pt idx="21">
                  <c:v>0.85</c:v>
                </c:pt>
                <c:pt idx="22">
                  <c:v>0.67</c:v>
                </c:pt>
                <c:pt idx="23">
                  <c:v>0.74</c:v>
                </c:pt>
                <c:pt idx="24">
                  <c:v>0.53</c:v>
                </c:pt>
                <c:pt idx="25">
                  <c:v>0.52</c:v>
                </c:pt>
                <c:pt idx="26">
                  <c:v>0.42</c:v>
                </c:pt>
                <c:pt idx="27">
                  <c:v>0.65</c:v>
                </c:pt>
                <c:pt idx="28">
                  <c:v>0.65666666666666673</c:v>
                </c:pt>
                <c:pt idx="29">
                  <c:v>0.66333333333333333</c:v>
                </c:pt>
                <c:pt idx="30">
                  <c:v>0.67</c:v>
                </c:pt>
                <c:pt idx="31">
                  <c:v>0.6785000000000001</c:v>
                </c:pt>
                <c:pt idx="32">
                  <c:v>0.68700000000000006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Sektorer'!$B$22:$C$22</c:f>
              <c:strCache>
                <c:ptCount val="2"/>
                <c:pt idx="0">
                  <c:v>Jönköping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Sektorer'!$D$20:$AJ$20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Sektorer'!$D$22:$AJ$22</c:f>
              <c:numCache>
                <c:formatCode>0%</c:formatCode>
                <c:ptCount val="33"/>
                <c:pt idx="0">
                  <c:v>0.67</c:v>
                </c:pt>
                <c:pt idx="1">
                  <c:v>0.69</c:v>
                </c:pt>
                <c:pt idx="2">
                  <c:v>0.71</c:v>
                </c:pt>
                <c:pt idx="3">
                  <c:v>0.64</c:v>
                </c:pt>
                <c:pt idx="4">
                  <c:v>0.6</c:v>
                </c:pt>
                <c:pt idx="5">
                  <c:v>0.59</c:v>
                </c:pt>
                <c:pt idx="6">
                  <c:v>0.61</c:v>
                </c:pt>
                <c:pt idx="7">
                  <c:v>0.64</c:v>
                </c:pt>
                <c:pt idx="8">
                  <c:v>0.54</c:v>
                </c:pt>
                <c:pt idx="9">
                  <c:v>0.5</c:v>
                </c:pt>
                <c:pt idx="10">
                  <c:v>0.6</c:v>
                </c:pt>
                <c:pt idx="11">
                  <c:v>0.48</c:v>
                </c:pt>
                <c:pt idx="12">
                  <c:v>0.64</c:v>
                </c:pt>
                <c:pt idx="13">
                  <c:v>0.70000000000000007</c:v>
                </c:pt>
                <c:pt idx="14">
                  <c:v>0.81</c:v>
                </c:pt>
                <c:pt idx="15">
                  <c:v>0.78</c:v>
                </c:pt>
                <c:pt idx="16">
                  <c:v>0.64</c:v>
                </c:pt>
                <c:pt idx="17">
                  <c:v>0.46</c:v>
                </c:pt>
                <c:pt idx="18">
                  <c:v>0.55000000000000004</c:v>
                </c:pt>
                <c:pt idx="19">
                  <c:v>0.52</c:v>
                </c:pt>
                <c:pt idx="20">
                  <c:v>0.76</c:v>
                </c:pt>
                <c:pt idx="21">
                  <c:v>0.78</c:v>
                </c:pt>
                <c:pt idx="22">
                  <c:v>0.64</c:v>
                </c:pt>
                <c:pt idx="23">
                  <c:v>0.59</c:v>
                </c:pt>
                <c:pt idx="24">
                  <c:v>0.62</c:v>
                </c:pt>
                <c:pt idx="25">
                  <c:v>0.56999999999999995</c:v>
                </c:pt>
                <c:pt idx="26">
                  <c:v>0.63</c:v>
                </c:pt>
                <c:pt idx="27">
                  <c:v>0.69</c:v>
                </c:pt>
                <c:pt idx="28">
                  <c:v>0.66033333333333322</c:v>
                </c:pt>
                <c:pt idx="29">
                  <c:v>0.6306666666666666</c:v>
                </c:pt>
                <c:pt idx="30">
                  <c:v>0.60099999999999998</c:v>
                </c:pt>
                <c:pt idx="31">
                  <c:v>0.70250000000000001</c:v>
                </c:pt>
                <c:pt idx="32">
                  <c:v>0.80400000000000005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478272"/>
        <c:axId val="268478664"/>
      </c:lineChart>
      <c:catAx>
        <c:axId val="26847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478664"/>
        <c:crosses val="autoZero"/>
        <c:auto val="1"/>
        <c:lblAlgn val="ctr"/>
        <c:lblOffset val="100"/>
        <c:tickLblSkip val="2"/>
        <c:noMultiLvlLbl val="0"/>
      </c:catAx>
      <c:valAx>
        <c:axId val="26847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4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479840"/>
        <c:axId val="268480232"/>
      </c:barChart>
      <c:catAx>
        <c:axId val="2684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480232"/>
        <c:crosses val="autoZero"/>
        <c:auto val="1"/>
        <c:lblAlgn val="ctr"/>
        <c:lblOffset val="100"/>
        <c:noMultiLvlLbl val="0"/>
      </c:catAx>
      <c:valAx>
        <c:axId val="268480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847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'!$H$29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'!$H$30:$H$40</c:f>
              <c:numCache>
                <c:formatCode>0%</c:formatCode>
                <c:ptCount val="11"/>
                <c:pt idx="0">
                  <c:v>0.27700000000000002</c:v>
                </c:pt>
                <c:pt idx="1">
                  <c:v>0.13300000000000001</c:v>
                </c:pt>
                <c:pt idx="2">
                  <c:v>0.13200000000000001</c:v>
                </c:pt>
                <c:pt idx="3">
                  <c:v>9.4E-2</c:v>
                </c:pt>
                <c:pt idx="4">
                  <c:v>0.10199999999999999</c:v>
                </c:pt>
                <c:pt idx="5">
                  <c:v>8.3000000000000004E-2</c:v>
                </c:pt>
                <c:pt idx="6">
                  <c:v>4.7E-2</c:v>
                </c:pt>
                <c:pt idx="7">
                  <c:v>4.2999999999999997E-2</c:v>
                </c:pt>
                <c:pt idx="8">
                  <c:v>2.7E-2</c:v>
                </c:pt>
                <c:pt idx="9">
                  <c:v>0.01</c:v>
                </c:pt>
                <c:pt idx="10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189208"/>
        <c:axId val="155189600"/>
      </c:barChart>
      <c:catAx>
        <c:axId val="155189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189600"/>
        <c:crosses val="autoZero"/>
        <c:auto val="1"/>
        <c:lblAlgn val="ctr"/>
        <c:lblOffset val="100"/>
        <c:noMultiLvlLbl val="0"/>
      </c:catAx>
      <c:valAx>
        <c:axId val="1551896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18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'!$H$81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'!$H$82:$H$89</c:f>
              <c:numCache>
                <c:formatCode>0%</c:formatCode>
                <c:ptCount val="8"/>
                <c:pt idx="0">
                  <c:v>0.379</c:v>
                </c:pt>
                <c:pt idx="1">
                  <c:v>9.5000000000000001E-2</c:v>
                </c:pt>
                <c:pt idx="2">
                  <c:v>0.17499999999999999</c:v>
                </c:pt>
                <c:pt idx="3">
                  <c:v>7.8E-2</c:v>
                </c:pt>
                <c:pt idx="4">
                  <c:v>0.122</c:v>
                </c:pt>
                <c:pt idx="5">
                  <c:v>6.0999999999999999E-2</c:v>
                </c:pt>
                <c:pt idx="6">
                  <c:v>7.9000000000000001E-2</c:v>
                </c:pt>
                <c:pt idx="7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190384"/>
        <c:axId val="155190776"/>
      </c:barChart>
      <c:catAx>
        <c:axId val="155190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190776"/>
        <c:crosses val="autoZero"/>
        <c:auto val="1"/>
        <c:lblAlgn val="ctr"/>
        <c:lblOffset val="100"/>
        <c:noMultiLvlLbl val="0"/>
      </c:catAx>
      <c:valAx>
        <c:axId val="1551907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19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'!$H$112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'!$H$113:$H$119</c:f>
              <c:numCache>
                <c:formatCode>0%</c:formatCode>
                <c:ptCount val="7"/>
                <c:pt idx="0">
                  <c:v>0.28999999999999998</c:v>
                </c:pt>
                <c:pt idx="1">
                  <c:v>0.26600000000000001</c:v>
                </c:pt>
                <c:pt idx="2">
                  <c:v>0.17599999999999999</c:v>
                </c:pt>
                <c:pt idx="3">
                  <c:v>0.04</c:v>
                </c:pt>
                <c:pt idx="4">
                  <c:v>9.0999999999999998E-2</c:v>
                </c:pt>
                <c:pt idx="5">
                  <c:v>8.5999999999999993E-2</c:v>
                </c:pt>
                <c:pt idx="6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191560"/>
        <c:axId val="155191952"/>
      </c:barChart>
      <c:catAx>
        <c:axId val="155191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191952"/>
        <c:crosses val="autoZero"/>
        <c:auto val="1"/>
        <c:lblAlgn val="ctr"/>
        <c:lblOffset val="100"/>
        <c:noMultiLvlLbl val="0"/>
      </c:catAx>
      <c:valAx>
        <c:axId val="155191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19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192736"/>
        <c:axId val="268869376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70160"/>
        <c:axId val="268869768"/>
      </c:lineChart>
      <c:catAx>
        <c:axId val="15519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869376"/>
        <c:crosses val="autoZero"/>
        <c:auto val="1"/>
        <c:lblAlgn val="ctr"/>
        <c:lblOffset val="100"/>
        <c:noMultiLvlLbl val="0"/>
      </c:catAx>
      <c:valAx>
        <c:axId val="26886937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192736"/>
        <c:crosses val="autoZero"/>
        <c:crossBetween val="between"/>
      </c:valAx>
      <c:valAx>
        <c:axId val="26886976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870160"/>
        <c:crosses val="max"/>
        <c:crossBetween val="between"/>
      </c:valAx>
      <c:catAx>
        <c:axId val="26887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869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Län'!$B$21</c:f>
              <c:strCache>
                <c:ptCount val="1"/>
                <c:pt idx="0">
                  <c:v>Jönköping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Län'!$C$20:$AU$20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Län'!$C$21:$AU$21</c:f>
              <c:numCache>
                <c:formatCode>0</c:formatCode>
                <c:ptCount val="45"/>
                <c:pt idx="0" formatCode="General">
                  <c:v>26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14</c:v>
                </c:pt>
                <c:pt idx="5">
                  <c:v>21.5</c:v>
                </c:pt>
                <c:pt idx="6">
                  <c:v>29</c:v>
                </c:pt>
                <c:pt idx="7">
                  <c:v>18.5</c:v>
                </c:pt>
                <c:pt idx="8">
                  <c:v>8</c:v>
                </c:pt>
                <c:pt idx="9">
                  <c:v>15</c:v>
                </c:pt>
                <c:pt idx="10" formatCode="General">
                  <c:v>22</c:v>
                </c:pt>
                <c:pt idx="11" formatCode="General">
                  <c:v>26</c:v>
                </c:pt>
                <c:pt idx="12" formatCode="General">
                  <c:v>23</c:v>
                </c:pt>
                <c:pt idx="13" formatCode="General">
                  <c:v>8</c:v>
                </c:pt>
                <c:pt idx="14" formatCode="General">
                  <c:v>5</c:v>
                </c:pt>
                <c:pt idx="15" formatCode="General">
                  <c:v>8</c:v>
                </c:pt>
                <c:pt idx="16" formatCode="General">
                  <c:v>9</c:v>
                </c:pt>
                <c:pt idx="17" formatCode="General">
                  <c:v>6</c:v>
                </c:pt>
                <c:pt idx="18" formatCode="General">
                  <c:v>14</c:v>
                </c:pt>
                <c:pt idx="19" formatCode="General">
                  <c:v>-1</c:v>
                </c:pt>
                <c:pt idx="20" formatCode="General">
                  <c:v>-2</c:v>
                </c:pt>
                <c:pt idx="21" formatCode="General">
                  <c:v>6</c:v>
                </c:pt>
                <c:pt idx="22" formatCode="General">
                  <c:v>15</c:v>
                </c:pt>
                <c:pt idx="23" formatCode="General">
                  <c:v>13</c:v>
                </c:pt>
                <c:pt idx="24" formatCode="General">
                  <c:v>23</c:v>
                </c:pt>
                <c:pt idx="25" formatCode="General">
                  <c:v>12</c:v>
                </c:pt>
                <c:pt idx="26" formatCode="General">
                  <c:v>20</c:v>
                </c:pt>
                <c:pt idx="27" formatCode="General">
                  <c:v>12</c:v>
                </c:pt>
                <c:pt idx="28" formatCode="General">
                  <c:v>-21</c:v>
                </c:pt>
                <c:pt idx="29" formatCode="General">
                  <c:v>-21</c:v>
                </c:pt>
                <c:pt idx="30" formatCode="General">
                  <c:v>-13</c:v>
                </c:pt>
                <c:pt idx="31" formatCode="General">
                  <c:v>10</c:v>
                </c:pt>
                <c:pt idx="32" formatCode="General">
                  <c:v>19</c:v>
                </c:pt>
                <c:pt idx="33" formatCode="General">
                  <c:v>14</c:v>
                </c:pt>
                <c:pt idx="34" formatCode="General">
                  <c:v>3</c:v>
                </c:pt>
                <c:pt idx="35" formatCode="General">
                  <c:v>0</c:v>
                </c:pt>
                <c:pt idx="36" formatCode="General">
                  <c:v>9</c:v>
                </c:pt>
                <c:pt idx="37" formatCode="General">
                  <c:v>15</c:v>
                </c:pt>
                <c:pt idx="38">
                  <c:v>13.033333333333333</c:v>
                </c:pt>
                <c:pt idx="39">
                  <c:v>11.066666666666666</c:v>
                </c:pt>
                <c:pt idx="40">
                  <c:v>9.1</c:v>
                </c:pt>
                <c:pt idx="41">
                  <c:v>13.7</c:v>
                </c:pt>
                <c:pt idx="42">
                  <c:v>18.3</c:v>
                </c:pt>
                <c:pt idx="43">
                  <c:v>19.75</c:v>
                </c:pt>
                <c:pt idx="44">
                  <c:v>21.2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Län'!$B$22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Län'!$C$20:$AU$20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Län'!$C$22:$AU$22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18136"/>
        <c:axId val="89518528"/>
      </c:lineChart>
      <c:catAx>
        <c:axId val="8951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9518528"/>
        <c:crosses val="autoZero"/>
        <c:auto val="1"/>
        <c:lblAlgn val="ctr"/>
        <c:lblOffset val="100"/>
        <c:noMultiLvlLbl val="0"/>
      </c:catAx>
      <c:valAx>
        <c:axId val="895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951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Sektorer'!$B$21:$C$21</c:f>
              <c:strCache>
                <c:ptCount val="2"/>
                <c:pt idx="0">
                  <c:v>Jönköping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Sektorer'!$D$21:$AL$21</c:f>
              <c:numCache>
                <c:formatCode>0</c:formatCode>
                <c:ptCount val="35"/>
                <c:pt idx="0" formatCode="General">
                  <c:v>30</c:v>
                </c:pt>
                <c:pt idx="1">
                  <c:v>27</c:v>
                </c:pt>
                <c:pt idx="2" formatCode="General">
                  <c:v>24</c:v>
                </c:pt>
                <c:pt idx="3" formatCode="General">
                  <c:v>3</c:v>
                </c:pt>
                <c:pt idx="4" formatCode="General">
                  <c:v>6</c:v>
                </c:pt>
                <c:pt idx="5" formatCode="General">
                  <c:v>17</c:v>
                </c:pt>
                <c:pt idx="6" formatCode="General">
                  <c:v>6</c:v>
                </c:pt>
                <c:pt idx="7" formatCode="General">
                  <c:v>1</c:v>
                </c:pt>
                <c:pt idx="8" formatCode="General">
                  <c:v>3</c:v>
                </c:pt>
                <c:pt idx="9" formatCode="General">
                  <c:v>8</c:v>
                </c:pt>
                <c:pt idx="10" formatCode="General">
                  <c:v>-5</c:v>
                </c:pt>
                <c:pt idx="11" formatCode="General">
                  <c:v>5</c:v>
                </c:pt>
                <c:pt idx="12" formatCode="General">
                  <c:v>18</c:v>
                </c:pt>
                <c:pt idx="13" formatCode="General">
                  <c:v>6</c:v>
                </c:pt>
                <c:pt idx="14" formatCode="General">
                  <c:v>22</c:v>
                </c:pt>
                <c:pt idx="15" formatCode="General">
                  <c:v>14</c:v>
                </c:pt>
                <c:pt idx="16" formatCode="General">
                  <c:v>16</c:v>
                </c:pt>
                <c:pt idx="17" formatCode="General">
                  <c:v>21</c:v>
                </c:pt>
                <c:pt idx="18" formatCode="General">
                  <c:v>-33</c:v>
                </c:pt>
                <c:pt idx="19" formatCode="General">
                  <c:v>-32</c:v>
                </c:pt>
                <c:pt idx="20" formatCode="General">
                  <c:v>-7</c:v>
                </c:pt>
                <c:pt idx="21" formatCode="General">
                  <c:v>16</c:v>
                </c:pt>
                <c:pt idx="22" formatCode="General">
                  <c:v>22</c:v>
                </c:pt>
                <c:pt idx="23" formatCode="General">
                  <c:v>16</c:v>
                </c:pt>
                <c:pt idx="24" formatCode="General">
                  <c:v>-7</c:v>
                </c:pt>
                <c:pt idx="25" formatCode="General">
                  <c:v>-7</c:v>
                </c:pt>
                <c:pt idx="26" formatCode="General">
                  <c:v>-1</c:v>
                </c:pt>
                <c:pt idx="27" formatCode="General">
                  <c:v>5</c:v>
                </c:pt>
                <c:pt idx="28">
                  <c:v>7.3</c:v>
                </c:pt>
                <c:pt idx="29">
                  <c:v>9.6</c:v>
                </c:pt>
                <c:pt idx="30">
                  <c:v>11.9</c:v>
                </c:pt>
                <c:pt idx="31">
                  <c:v>11.65</c:v>
                </c:pt>
                <c:pt idx="32">
                  <c:v>11.4</c:v>
                </c:pt>
                <c:pt idx="33">
                  <c:v>15.3</c:v>
                </c:pt>
                <c:pt idx="34">
                  <c:v>19.2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Sektorer'!$B$22:$C$22</c:f>
              <c:strCache>
                <c:ptCount val="2"/>
                <c:pt idx="0">
                  <c:v>Jönköping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Sektorer'!$D$22:$AL$22</c:f>
              <c:numCache>
                <c:formatCode>0</c:formatCode>
                <c:ptCount val="35"/>
                <c:pt idx="0" formatCode="General">
                  <c:v>24</c:v>
                </c:pt>
                <c:pt idx="1">
                  <c:v>23</c:v>
                </c:pt>
                <c:pt idx="2" formatCode="General">
                  <c:v>22</c:v>
                </c:pt>
                <c:pt idx="3" formatCode="General">
                  <c:v>13</c:v>
                </c:pt>
                <c:pt idx="4" formatCode="General">
                  <c:v>5</c:v>
                </c:pt>
                <c:pt idx="5" formatCode="General">
                  <c:v>1</c:v>
                </c:pt>
                <c:pt idx="6" formatCode="General">
                  <c:v>10</c:v>
                </c:pt>
                <c:pt idx="7" formatCode="General">
                  <c:v>9</c:v>
                </c:pt>
                <c:pt idx="8" formatCode="General">
                  <c:v>22</c:v>
                </c:pt>
                <c:pt idx="9" formatCode="General">
                  <c:v>-8</c:v>
                </c:pt>
                <c:pt idx="10" formatCode="General">
                  <c:v>1</c:v>
                </c:pt>
                <c:pt idx="11" formatCode="General">
                  <c:v>7</c:v>
                </c:pt>
                <c:pt idx="12" formatCode="General">
                  <c:v>12</c:v>
                </c:pt>
                <c:pt idx="13" formatCode="General">
                  <c:v>19</c:v>
                </c:pt>
                <c:pt idx="14" formatCode="General">
                  <c:v>24</c:v>
                </c:pt>
                <c:pt idx="15" formatCode="General">
                  <c:v>11</c:v>
                </c:pt>
                <c:pt idx="16" formatCode="General">
                  <c:v>23</c:v>
                </c:pt>
                <c:pt idx="17" formatCode="General">
                  <c:v>7</c:v>
                </c:pt>
                <c:pt idx="18" formatCode="General">
                  <c:v>-11</c:v>
                </c:pt>
                <c:pt idx="19" formatCode="General">
                  <c:v>-15</c:v>
                </c:pt>
                <c:pt idx="20" formatCode="General">
                  <c:v>-16</c:v>
                </c:pt>
                <c:pt idx="21" formatCode="General">
                  <c:v>6</c:v>
                </c:pt>
                <c:pt idx="22" formatCode="General">
                  <c:v>17</c:v>
                </c:pt>
                <c:pt idx="23" formatCode="General">
                  <c:v>13</c:v>
                </c:pt>
                <c:pt idx="24" formatCode="General">
                  <c:v>9</c:v>
                </c:pt>
                <c:pt idx="25" formatCode="General">
                  <c:v>4</c:v>
                </c:pt>
                <c:pt idx="26" formatCode="General">
                  <c:v>15</c:v>
                </c:pt>
                <c:pt idx="27" formatCode="General">
                  <c:v>20</c:v>
                </c:pt>
                <c:pt idx="28">
                  <c:v>16</c:v>
                </c:pt>
                <c:pt idx="29">
                  <c:v>12</c:v>
                </c:pt>
                <c:pt idx="30">
                  <c:v>8.0000000000000018</c:v>
                </c:pt>
                <c:pt idx="31">
                  <c:v>14.400000000000002</c:v>
                </c:pt>
                <c:pt idx="32">
                  <c:v>20.8</c:v>
                </c:pt>
                <c:pt idx="33">
                  <c:v>21.35</c:v>
                </c:pt>
                <c:pt idx="34">
                  <c:v>21.9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19312"/>
        <c:axId val="154146344"/>
      </c:lineChart>
      <c:catAx>
        <c:axId val="89519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146344"/>
        <c:crosses val="autoZero"/>
        <c:auto val="1"/>
        <c:lblAlgn val="ctr"/>
        <c:lblOffset val="100"/>
        <c:tickLblSkip val="2"/>
        <c:noMultiLvlLbl val="0"/>
      </c:catAx>
      <c:valAx>
        <c:axId val="15414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951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Län'!$B$21</c:f>
              <c:strCache>
                <c:ptCount val="1"/>
                <c:pt idx="0">
                  <c:v>Jönköping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Län'!$C$20:$AU$20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Län'!$C$21:$AU$21</c:f>
              <c:numCache>
                <c:formatCode>0</c:formatCode>
                <c:ptCount val="45"/>
                <c:pt idx="0" formatCode="General">
                  <c:v>53</c:v>
                </c:pt>
                <c:pt idx="1">
                  <c:v>58</c:v>
                </c:pt>
                <c:pt idx="2">
                  <c:v>63</c:v>
                </c:pt>
                <c:pt idx="3">
                  <c:v>46.5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38</c:v>
                </c:pt>
                <c:pt idx="8">
                  <c:v>34</c:v>
                </c:pt>
                <c:pt idx="9">
                  <c:v>44</c:v>
                </c:pt>
                <c:pt idx="10" formatCode="General">
                  <c:v>54</c:v>
                </c:pt>
                <c:pt idx="11" formatCode="General">
                  <c:v>49</c:v>
                </c:pt>
                <c:pt idx="12" formatCode="General">
                  <c:v>42</c:v>
                </c:pt>
                <c:pt idx="13" formatCode="General">
                  <c:v>10</c:v>
                </c:pt>
                <c:pt idx="14" formatCode="General">
                  <c:v>23</c:v>
                </c:pt>
                <c:pt idx="15" formatCode="General">
                  <c:v>35</c:v>
                </c:pt>
                <c:pt idx="16" formatCode="General">
                  <c:v>15</c:v>
                </c:pt>
                <c:pt idx="17" formatCode="General">
                  <c:v>22</c:v>
                </c:pt>
                <c:pt idx="18" formatCode="General">
                  <c:v>11</c:v>
                </c:pt>
                <c:pt idx="19" formatCode="General">
                  <c:v>41</c:v>
                </c:pt>
                <c:pt idx="20" formatCode="General">
                  <c:v>29</c:v>
                </c:pt>
                <c:pt idx="21" formatCode="General">
                  <c:v>35</c:v>
                </c:pt>
                <c:pt idx="22" formatCode="General">
                  <c:v>33</c:v>
                </c:pt>
                <c:pt idx="23" formatCode="General">
                  <c:v>58</c:v>
                </c:pt>
                <c:pt idx="24" formatCode="General">
                  <c:v>52</c:v>
                </c:pt>
                <c:pt idx="25" formatCode="General">
                  <c:v>45</c:v>
                </c:pt>
                <c:pt idx="26" formatCode="General">
                  <c:v>54</c:v>
                </c:pt>
                <c:pt idx="27" formatCode="General">
                  <c:v>34</c:v>
                </c:pt>
                <c:pt idx="28" formatCode="General">
                  <c:v>-22</c:v>
                </c:pt>
                <c:pt idx="29" formatCode="General">
                  <c:v>-19</c:v>
                </c:pt>
                <c:pt idx="30" formatCode="General">
                  <c:v>14</c:v>
                </c:pt>
                <c:pt idx="31" formatCode="General">
                  <c:v>56</c:v>
                </c:pt>
                <c:pt idx="32" formatCode="General">
                  <c:v>39</c:v>
                </c:pt>
                <c:pt idx="33" formatCode="General">
                  <c:v>27</c:v>
                </c:pt>
                <c:pt idx="34" formatCode="General">
                  <c:v>18</c:v>
                </c:pt>
                <c:pt idx="35" formatCode="General">
                  <c:v>8</c:v>
                </c:pt>
                <c:pt idx="36" formatCode="General">
                  <c:v>9</c:v>
                </c:pt>
                <c:pt idx="37" formatCode="General">
                  <c:v>17</c:v>
                </c:pt>
                <c:pt idx="38">
                  <c:v>18.466666666666665</c:v>
                </c:pt>
                <c:pt idx="39">
                  <c:v>19.93333333333333</c:v>
                </c:pt>
                <c:pt idx="40">
                  <c:v>21.4</c:v>
                </c:pt>
                <c:pt idx="41">
                  <c:v>31</c:v>
                </c:pt>
                <c:pt idx="42">
                  <c:v>40.6</c:v>
                </c:pt>
                <c:pt idx="43">
                  <c:v>36.5</c:v>
                </c:pt>
                <c:pt idx="44">
                  <c:v>32.4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Län'!$B$22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Län'!$C$20:$AU$20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Län'!$C$22:$AU$22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147128"/>
        <c:axId val="154147520"/>
      </c:lineChart>
      <c:catAx>
        <c:axId val="15414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147520"/>
        <c:crosses val="autoZero"/>
        <c:auto val="1"/>
        <c:lblAlgn val="ctr"/>
        <c:lblOffset val="100"/>
        <c:noMultiLvlLbl val="0"/>
      </c:catAx>
      <c:valAx>
        <c:axId val="15414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14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län'!$B$21:$C$21</c:f>
              <c:strCache>
                <c:ptCount val="2"/>
                <c:pt idx="0">
                  <c:v>Jönköping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län'!$D$21:$AL$21</c:f>
              <c:numCache>
                <c:formatCode>0</c:formatCode>
                <c:ptCount val="35"/>
                <c:pt idx="0" formatCode="General">
                  <c:v>52</c:v>
                </c:pt>
                <c:pt idx="1">
                  <c:v>46.5</c:v>
                </c:pt>
                <c:pt idx="2" formatCode="General">
                  <c:v>41</c:v>
                </c:pt>
                <c:pt idx="3" formatCode="General">
                  <c:v>6</c:v>
                </c:pt>
                <c:pt idx="4" formatCode="General">
                  <c:v>25</c:v>
                </c:pt>
                <c:pt idx="5" formatCode="General">
                  <c:v>41</c:v>
                </c:pt>
                <c:pt idx="6" formatCode="General">
                  <c:v>15</c:v>
                </c:pt>
                <c:pt idx="7" formatCode="General">
                  <c:v>22</c:v>
                </c:pt>
                <c:pt idx="8" formatCode="General">
                  <c:v>9</c:v>
                </c:pt>
                <c:pt idx="9" formatCode="General">
                  <c:v>44</c:v>
                </c:pt>
                <c:pt idx="10" formatCode="General">
                  <c:v>25</c:v>
                </c:pt>
                <c:pt idx="11" formatCode="General">
                  <c:v>35</c:v>
                </c:pt>
                <c:pt idx="12" formatCode="General">
                  <c:v>30</c:v>
                </c:pt>
                <c:pt idx="13" formatCode="General">
                  <c:v>63</c:v>
                </c:pt>
                <c:pt idx="14" formatCode="General">
                  <c:v>52</c:v>
                </c:pt>
                <c:pt idx="15" formatCode="General">
                  <c:v>49</c:v>
                </c:pt>
                <c:pt idx="16" formatCode="General">
                  <c:v>52</c:v>
                </c:pt>
                <c:pt idx="17" formatCode="General">
                  <c:v>34</c:v>
                </c:pt>
                <c:pt idx="18" formatCode="General">
                  <c:v>-36</c:v>
                </c:pt>
                <c:pt idx="19" formatCode="General">
                  <c:v>-31</c:v>
                </c:pt>
                <c:pt idx="20" formatCode="General">
                  <c:v>18</c:v>
                </c:pt>
                <c:pt idx="21" formatCode="General">
                  <c:v>62</c:v>
                </c:pt>
                <c:pt idx="22" formatCode="General">
                  <c:v>45</c:v>
                </c:pt>
                <c:pt idx="23" formatCode="General">
                  <c:v>31</c:v>
                </c:pt>
                <c:pt idx="24" formatCode="General">
                  <c:v>19</c:v>
                </c:pt>
                <c:pt idx="25" formatCode="General">
                  <c:v>5</c:v>
                </c:pt>
                <c:pt idx="26" formatCode="General">
                  <c:v>-8</c:v>
                </c:pt>
                <c:pt idx="27" formatCode="General">
                  <c:v>8</c:v>
                </c:pt>
                <c:pt idx="28">
                  <c:v>21.433333333333334</c:v>
                </c:pt>
                <c:pt idx="29">
                  <c:v>34.866666666666667</c:v>
                </c:pt>
                <c:pt idx="30">
                  <c:v>48.300000000000004</c:v>
                </c:pt>
                <c:pt idx="31">
                  <c:v>39.300000000000004</c:v>
                </c:pt>
                <c:pt idx="32">
                  <c:v>30.3</c:v>
                </c:pt>
                <c:pt idx="33">
                  <c:v>28.700000000000003</c:v>
                </c:pt>
                <c:pt idx="34">
                  <c:v>27.1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län'!$B$22:$C$22</c:f>
              <c:strCache>
                <c:ptCount val="2"/>
                <c:pt idx="0">
                  <c:v>Jönköping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län'!$D$22:$AL$22</c:f>
              <c:numCache>
                <c:formatCode>0</c:formatCode>
                <c:ptCount val="35"/>
                <c:pt idx="0" formatCode="General">
                  <c:v>40</c:v>
                </c:pt>
                <c:pt idx="1">
                  <c:v>41.5</c:v>
                </c:pt>
                <c:pt idx="2" formatCode="General">
                  <c:v>43</c:v>
                </c:pt>
                <c:pt idx="3" formatCode="General">
                  <c:v>22</c:v>
                </c:pt>
                <c:pt idx="4" formatCode="General">
                  <c:v>17</c:v>
                </c:pt>
                <c:pt idx="5" formatCode="General">
                  <c:v>20</c:v>
                </c:pt>
                <c:pt idx="6" formatCode="General">
                  <c:v>14</c:v>
                </c:pt>
                <c:pt idx="7" formatCode="General">
                  <c:v>20</c:v>
                </c:pt>
                <c:pt idx="8" formatCode="General">
                  <c:v>17</c:v>
                </c:pt>
                <c:pt idx="9" formatCode="General">
                  <c:v>30</c:v>
                </c:pt>
                <c:pt idx="10" formatCode="General">
                  <c:v>41</c:v>
                </c:pt>
                <c:pt idx="11" formatCode="General">
                  <c:v>35</c:v>
                </c:pt>
                <c:pt idx="12" formatCode="General">
                  <c:v>39</c:v>
                </c:pt>
                <c:pt idx="13" formatCode="General">
                  <c:v>46</c:v>
                </c:pt>
                <c:pt idx="14" formatCode="General">
                  <c:v>53</c:v>
                </c:pt>
                <c:pt idx="15" formatCode="General">
                  <c:v>38</c:v>
                </c:pt>
                <c:pt idx="16" formatCode="General">
                  <c:v>58</c:v>
                </c:pt>
                <c:pt idx="17" formatCode="General">
                  <c:v>35</c:v>
                </c:pt>
                <c:pt idx="18" formatCode="General">
                  <c:v>10</c:v>
                </c:pt>
                <c:pt idx="19" formatCode="General">
                  <c:v>1</c:v>
                </c:pt>
                <c:pt idx="20" formatCode="General">
                  <c:v>6</c:v>
                </c:pt>
                <c:pt idx="21" formatCode="General">
                  <c:v>46</c:v>
                </c:pt>
                <c:pt idx="22" formatCode="General">
                  <c:v>19</c:v>
                </c:pt>
                <c:pt idx="23" formatCode="General">
                  <c:v>16</c:v>
                </c:pt>
                <c:pt idx="24" formatCode="General">
                  <c:v>17</c:v>
                </c:pt>
                <c:pt idx="25" formatCode="General">
                  <c:v>32</c:v>
                </c:pt>
                <c:pt idx="26" formatCode="General">
                  <c:v>24</c:v>
                </c:pt>
                <c:pt idx="27" formatCode="General">
                  <c:v>25</c:v>
                </c:pt>
                <c:pt idx="28">
                  <c:v>20.633333333333329</c:v>
                </c:pt>
                <c:pt idx="29">
                  <c:v>16.266666666666666</c:v>
                </c:pt>
                <c:pt idx="30">
                  <c:v>11.899999999999999</c:v>
                </c:pt>
                <c:pt idx="31">
                  <c:v>28.15</c:v>
                </c:pt>
                <c:pt idx="32">
                  <c:v>44.4</c:v>
                </c:pt>
                <c:pt idx="33">
                  <c:v>39.4</c:v>
                </c:pt>
                <c:pt idx="34">
                  <c:v>34.4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148304"/>
        <c:axId val="154148696"/>
      </c:lineChart>
      <c:catAx>
        <c:axId val="154148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148696"/>
        <c:crosses val="autoZero"/>
        <c:auto val="1"/>
        <c:lblAlgn val="ctr"/>
        <c:lblOffset val="100"/>
        <c:tickLblSkip val="2"/>
        <c:noMultiLvlLbl val="0"/>
      </c:catAx>
      <c:valAx>
        <c:axId val="15414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14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'!$H$3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'!$H$4:$H$10</c:f>
              <c:numCache>
                <c:formatCode>0%</c:formatCode>
                <c:ptCount val="7"/>
                <c:pt idx="0">
                  <c:v>0.6</c:v>
                </c:pt>
                <c:pt idx="1">
                  <c:v>8.5999999999999993E-2</c:v>
                </c:pt>
                <c:pt idx="2">
                  <c:v>5.8999999999999997E-2</c:v>
                </c:pt>
                <c:pt idx="3">
                  <c:v>0.114</c:v>
                </c:pt>
                <c:pt idx="4">
                  <c:v>0.105</c:v>
                </c:pt>
                <c:pt idx="5">
                  <c:v>2.7E-2</c:v>
                </c:pt>
                <c:pt idx="6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4149480"/>
        <c:axId val="154149872"/>
      </c:barChart>
      <c:catAx>
        <c:axId val="154149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149872"/>
        <c:crosses val="autoZero"/>
        <c:auto val="1"/>
        <c:lblAlgn val="ctr"/>
        <c:lblOffset val="100"/>
        <c:noMultiLvlLbl val="0"/>
      </c:catAx>
      <c:valAx>
        <c:axId val="1541498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414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Län'!$B$21</c:f>
              <c:strCache>
                <c:ptCount val="1"/>
                <c:pt idx="0">
                  <c:v>Jönköping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Län'!$C$20:$AU$20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Län'!$C$21:$AU$21</c:f>
              <c:numCache>
                <c:formatCode>0</c:formatCode>
                <c:ptCount val="45"/>
                <c:pt idx="0">
                  <c:v>42</c:v>
                </c:pt>
                <c:pt idx="1">
                  <c:v>50</c:v>
                </c:pt>
                <c:pt idx="2">
                  <c:v>58</c:v>
                </c:pt>
                <c:pt idx="3">
                  <c:v>39.5</c:v>
                </c:pt>
                <c:pt idx="4">
                  <c:v>21</c:v>
                </c:pt>
                <c:pt idx="5">
                  <c:v>41</c:v>
                </c:pt>
                <c:pt idx="6">
                  <c:v>61</c:v>
                </c:pt>
                <c:pt idx="7">
                  <c:v>48</c:v>
                </c:pt>
                <c:pt idx="8">
                  <c:v>35</c:v>
                </c:pt>
                <c:pt idx="9">
                  <c:v>45</c:v>
                </c:pt>
                <c:pt idx="10">
                  <c:v>55</c:v>
                </c:pt>
                <c:pt idx="11">
                  <c:v>56</c:v>
                </c:pt>
                <c:pt idx="12">
                  <c:v>58</c:v>
                </c:pt>
                <c:pt idx="13">
                  <c:v>32</c:v>
                </c:pt>
                <c:pt idx="14" formatCode="General">
                  <c:v>34</c:v>
                </c:pt>
                <c:pt idx="15" formatCode="General">
                  <c:v>29</c:v>
                </c:pt>
                <c:pt idx="16" formatCode="General">
                  <c:v>33</c:v>
                </c:pt>
                <c:pt idx="17" formatCode="General">
                  <c:v>34</c:v>
                </c:pt>
                <c:pt idx="18" formatCode="General">
                  <c:v>28</c:v>
                </c:pt>
                <c:pt idx="19" formatCode="General">
                  <c:v>37</c:v>
                </c:pt>
                <c:pt idx="20" formatCode="General">
                  <c:v>38</c:v>
                </c:pt>
                <c:pt idx="21" formatCode="General">
                  <c:v>40</c:v>
                </c:pt>
                <c:pt idx="22" formatCode="General">
                  <c:v>29</c:v>
                </c:pt>
                <c:pt idx="23" formatCode="General">
                  <c:v>54</c:v>
                </c:pt>
                <c:pt idx="24" formatCode="General">
                  <c:v>55</c:v>
                </c:pt>
                <c:pt idx="25" formatCode="General">
                  <c:v>57</c:v>
                </c:pt>
                <c:pt idx="26" formatCode="General">
                  <c:v>59</c:v>
                </c:pt>
                <c:pt idx="27" formatCode="General">
                  <c:v>32</c:v>
                </c:pt>
                <c:pt idx="28" formatCode="General">
                  <c:v>-5</c:v>
                </c:pt>
                <c:pt idx="29" formatCode="General">
                  <c:v>-27</c:v>
                </c:pt>
                <c:pt idx="30" formatCode="General">
                  <c:v>-7</c:v>
                </c:pt>
                <c:pt idx="31" formatCode="General">
                  <c:v>39</c:v>
                </c:pt>
                <c:pt idx="32" formatCode="General">
                  <c:v>41</c:v>
                </c:pt>
                <c:pt idx="33" formatCode="General">
                  <c:v>46</c:v>
                </c:pt>
                <c:pt idx="34" formatCode="General">
                  <c:v>28</c:v>
                </c:pt>
                <c:pt idx="35" formatCode="General">
                  <c:v>21</c:v>
                </c:pt>
                <c:pt idx="36" formatCode="General">
                  <c:v>12</c:v>
                </c:pt>
                <c:pt idx="37" formatCode="General">
                  <c:v>12</c:v>
                </c:pt>
                <c:pt idx="38">
                  <c:v>15.733333333333334</c:v>
                </c:pt>
                <c:pt idx="39">
                  <c:v>19.466666666666669</c:v>
                </c:pt>
                <c:pt idx="40">
                  <c:v>23.200000000000003</c:v>
                </c:pt>
                <c:pt idx="41">
                  <c:v>31.150000000000002</c:v>
                </c:pt>
                <c:pt idx="42">
                  <c:v>39.1</c:v>
                </c:pt>
                <c:pt idx="43">
                  <c:v>40.15</c:v>
                </c:pt>
                <c:pt idx="44">
                  <c:v>41.199999999999996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Län'!$B$22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Län'!$C$20:$AU$20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Län'!$C$22:$AU$22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94392"/>
        <c:axId val="153694784"/>
      </c:lineChart>
      <c:catAx>
        <c:axId val="1536943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694784"/>
        <c:crosses val="autoZero"/>
        <c:auto val="1"/>
        <c:lblAlgn val="ctr"/>
        <c:lblOffset val="100"/>
        <c:noMultiLvlLbl val="0"/>
      </c:catAx>
      <c:valAx>
        <c:axId val="15369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69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län'!$B$21:$C$21</c:f>
              <c:strCache>
                <c:ptCount val="2"/>
                <c:pt idx="0">
                  <c:v>Jönköping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län'!$D$21:$AL$21</c:f>
              <c:numCache>
                <c:formatCode>0</c:formatCode>
                <c:ptCount val="35"/>
                <c:pt idx="0" formatCode="General">
                  <c:v>59</c:v>
                </c:pt>
                <c:pt idx="1">
                  <c:v>59.5</c:v>
                </c:pt>
                <c:pt idx="2" formatCode="General">
                  <c:v>60</c:v>
                </c:pt>
                <c:pt idx="3" formatCode="General">
                  <c:v>27</c:v>
                </c:pt>
                <c:pt idx="4" formatCode="General">
                  <c:v>35</c:v>
                </c:pt>
                <c:pt idx="5" formatCode="General">
                  <c:v>28</c:v>
                </c:pt>
                <c:pt idx="6" formatCode="General">
                  <c:v>22</c:v>
                </c:pt>
                <c:pt idx="7" formatCode="General">
                  <c:v>27</c:v>
                </c:pt>
                <c:pt idx="8" formatCode="General">
                  <c:v>25</c:v>
                </c:pt>
                <c:pt idx="9" formatCode="General">
                  <c:v>39</c:v>
                </c:pt>
                <c:pt idx="10" formatCode="General">
                  <c:v>29</c:v>
                </c:pt>
                <c:pt idx="11" formatCode="General">
                  <c:v>28</c:v>
                </c:pt>
                <c:pt idx="12" formatCode="General">
                  <c:v>30</c:v>
                </c:pt>
                <c:pt idx="13" formatCode="General">
                  <c:v>58</c:v>
                </c:pt>
                <c:pt idx="14" formatCode="General">
                  <c:v>60</c:v>
                </c:pt>
                <c:pt idx="15" formatCode="General">
                  <c:v>49</c:v>
                </c:pt>
                <c:pt idx="16" formatCode="General">
                  <c:v>64</c:v>
                </c:pt>
                <c:pt idx="17" formatCode="General">
                  <c:v>57</c:v>
                </c:pt>
                <c:pt idx="18" formatCode="General">
                  <c:v>0</c:v>
                </c:pt>
                <c:pt idx="19" formatCode="General">
                  <c:v>-38</c:v>
                </c:pt>
                <c:pt idx="20" formatCode="General">
                  <c:v>-14</c:v>
                </c:pt>
                <c:pt idx="21" formatCode="General">
                  <c:v>48</c:v>
                </c:pt>
                <c:pt idx="22" formatCode="General">
                  <c:v>48</c:v>
                </c:pt>
                <c:pt idx="23" formatCode="General">
                  <c:v>48</c:v>
                </c:pt>
                <c:pt idx="24" formatCode="General">
                  <c:v>55</c:v>
                </c:pt>
                <c:pt idx="25" formatCode="General">
                  <c:v>12</c:v>
                </c:pt>
                <c:pt idx="26" formatCode="General">
                  <c:v>-9</c:v>
                </c:pt>
                <c:pt idx="27" formatCode="General">
                  <c:v>2</c:v>
                </c:pt>
                <c:pt idx="28">
                  <c:v>18.499999999999996</c:v>
                </c:pt>
                <c:pt idx="29">
                  <c:v>34.999999999999993</c:v>
                </c:pt>
                <c:pt idx="30">
                  <c:v>51.5</c:v>
                </c:pt>
                <c:pt idx="31">
                  <c:v>40</c:v>
                </c:pt>
                <c:pt idx="32">
                  <c:v>28.499999999999996</c:v>
                </c:pt>
                <c:pt idx="33">
                  <c:v>28.2</c:v>
                </c:pt>
                <c:pt idx="34">
                  <c:v>27.900000000000002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län'!$B$22:$C$22</c:f>
              <c:strCache>
                <c:ptCount val="2"/>
                <c:pt idx="0">
                  <c:v>Jönköping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län'!$D$20:$AL$20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län'!$D$22:$AL$22</c:f>
              <c:numCache>
                <c:formatCode>0</c:formatCode>
                <c:ptCount val="35"/>
                <c:pt idx="0" formatCode="General">
                  <c:v>54</c:v>
                </c:pt>
                <c:pt idx="1">
                  <c:v>50.5</c:v>
                </c:pt>
                <c:pt idx="2" formatCode="General">
                  <c:v>47</c:v>
                </c:pt>
                <c:pt idx="3" formatCode="General">
                  <c:v>37</c:v>
                </c:pt>
                <c:pt idx="4" formatCode="General">
                  <c:v>34</c:v>
                </c:pt>
                <c:pt idx="5" formatCode="General">
                  <c:v>30</c:v>
                </c:pt>
                <c:pt idx="6" formatCode="General">
                  <c:v>42</c:v>
                </c:pt>
                <c:pt idx="7" formatCode="General">
                  <c:v>41</c:v>
                </c:pt>
                <c:pt idx="8" formatCode="General">
                  <c:v>31</c:v>
                </c:pt>
                <c:pt idx="9" formatCode="General">
                  <c:v>35</c:v>
                </c:pt>
                <c:pt idx="10" formatCode="General">
                  <c:v>45</c:v>
                </c:pt>
                <c:pt idx="11" formatCode="General">
                  <c:v>48</c:v>
                </c:pt>
                <c:pt idx="12" formatCode="General">
                  <c:v>28</c:v>
                </c:pt>
                <c:pt idx="13" formatCode="General">
                  <c:v>52</c:v>
                </c:pt>
                <c:pt idx="14" formatCode="General">
                  <c:v>51</c:v>
                </c:pt>
                <c:pt idx="15" formatCode="General">
                  <c:v>62</c:v>
                </c:pt>
                <c:pt idx="16" formatCode="General">
                  <c:v>57</c:v>
                </c:pt>
                <c:pt idx="17" formatCode="General">
                  <c:v>15</c:v>
                </c:pt>
                <c:pt idx="18" formatCode="General">
                  <c:v>-9</c:v>
                </c:pt>
                <c:pt idx="19" formatCode="General">
                  <c:v>-20</c:v>
                </c:pt>
                <c:pt idx="20" formatCode="General">
                  <c:v>-2</c:v>
                </c:pt>
                <c:pt idx="21" formatCode="General">
                  <c:v>34</c:v>
                </c:pt>
                <c:pt idx="22" formatCode="General">
                  <c:v>38</c:v>
                </c:pt>
                <c:pt idx="23" formatCode="General">
                  <c:v>44</c:v>
                </c:pt>
                <c:pt idx="24" formatCode="General">
                  <c:v>14</c:v>
                </c:pt>
                <c:pt idx="25" formatCode="General">
                  <c:v>26</c:v>
                </c:pt>
                <c:pt idx="26" formatCode="General">
                  <c:v>21</c:v>
                </c:pt>
                <c:pt idx="27" formatCode="General">
                  <c:v>16</c:v>
                </c:pt>
                <c:pt idx="28">
                  <c:v>15.066666666666666</c:v>
                </c:pt>
                <c:pt idx="29">
                  <c:v>14.133333333333333</c:v>
                </c:pt>
                <c:pt idx="30">
                  <c:v>13.200000000000001</c:v>
                </c:pt>
                <c:pt idx="31">
                  <c:v>28.150000000000002</c:v>
                </c:pt>
                <c:pt idx="32">
                  <c:v>43.1</c:v>
                </c:pt>
                <c:pt idx="33">
                  <c:v>44.7</c:v>
                </c:pt>
                <c:pt idx="34">
                  <c:v>46.300000000000004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95568"/>
        <c:axId val="153695960"/>
      </c:lineChart>
      <c:catAx>
        <c:axId val="15369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695960"/>
        <c:crosses val="autoZero"/>
        <c:auto val="1"/>
        <c:lblAlgn val="ctr"/>
        <c:lblOffset val="100"/>
        <c:tickLblSkip val="2"/>
        <c:noMultiLvlLbl val="0"/>
      </c:catAx>
      <c:valAx>
        <c:axId val="15369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69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Län'!$B$21</c:f>
              <c:strCache>
                <c:ptCount val="1"/>
                <c:pt idx="0">
                  <c:v>Jönköping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Län'!$C$20:$AU$20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Län'!$C$21:$AU$21</c:f>
              <c:numCache>
                <c:formatCode>0</c:formatCode>
                <c:ptCount val="45"/>
                <c:pt idx="0">
                  <c:v>121</c:v>
                </c:pt>
                <c:pt idx="1">
                  <c:v>136</c:v>
                </c:pt>
                <c:pt idx="2">
                  <c:v>151</c:v>
                </c:pt>
                <c:pt idx="3">
                  <c:v>108</c:v>
                </c:pt>
                <c:pt idx="4">
                  <c:v>65</c:v>
                </c:pt>
                <c:pt idx="5">
                  <c:v>98.5</c:v>
                </c:pt>
                <c:pt idx="6">
                  <c:v>132</c:v>
                </c:pt>
                <c:pt idx="7">
                  <c:v>104.5</c:v>
                </c:pt>
                <c:pt idx="8">
                  <c:v>77</c:v>
                </c:pt>
                <c:pt idx="9">
                  <c:v>104</c:v>
                </c:pt>
                <c:pt idx="10">
                  <c:v>131</c:v>
                </c:pt>
                <c:pt idx="11">
                  <c:v>131</c:v>
                </c:pt>
                <c:pt idx="12">
                  <c:v>123</c:v>
                </c:pt>
                <c:pt idx="13" formatCode="General">
                  <c:v>50</c:v>
                </c:pt>
                <c:pt idx="14" formatCode="General">
                  <c:v>62</c:v>
                </c:pt>
                <c:pt idx="15" formatCode="General">
                  <c:v>72</c:v>
                </c:pt>
                <c:pt idx="16" formatCode="General">
                  <c:v>57</c:v>
                </c:pt>
                <c:pt idx="17" formatCode="General">
                  <c:v>62</c:v>
                </c:pt>
                <c:pt idx="18" formatCode="General">
                  <c:v>53</c:v>
                </c:pt>
                <c:pt idx="19" formatCode="General">
                  <c:v>77</c:v>
                </c:pt>
                <c:pt idx="20" formatCode="General">
                  <c:v>65</c:v>
                </c:pt>
                <c:pt idx="21" formatCode="General">
                  <c:v>81</c:v>
                </c:pt>
                <c:pt idx="22" formatCode="General">
                  <c:v>77</c:v>
                </c:pt>
                <c:pt idx="23" formatCode="General">
                  <c:v>125</c:v>
                </c:pt>
                <c:pt idx="24" formatCode="General">
                  <c:v>130</c:v>
                </c:pt>
                <c:pt idx="25" formatCode="General">
                  <c:v>114</c:v>
                </c:pt>
                <c:pt idx="26" formatCode="General">
                  <c:v>133</c:v>
                </c:pt>
                <c:pt idx="27" formatCode="General">
                  <c:v>78</c:v>
                </c:pt>
                <c:pt idx="28" formatCode="General">
                  <c:v>-48</c:v>
                </c:pt>
                <c:pt idx="29" formatCode="General">
                  <c:v>-67</c:v>
                </c:pt>
                <c:pt idx="30" formatCode="General">
                  <c:v>-6</c:v>
                </c:pt>
                <c:pt idx="31" formatCode="General">
                  <c:v>105</c:v>
                </c:pt>
                <c:pt idx="32" formatCode="General">
                  <c:v>99</c:v>
                </c:pt>
                <c:pt idx="33" formatCode="General">
                  <c:v>87</c:v>
                </c:pt>
                <c:pt idx="34" formatCode="General">
                  <c:v>49</c:v>
                </c:pt>
                <c:pt idx="35" formatCode="General">
                  <c:v>29</c:v>
                </c:pt>
                <c:pt idx="36" formatCode="General">
                  <c:v>30</c:v>
                </c:pt>
                <c:pt idx="37" formatCode="General">
                  <c:v>44</c:v>
                </c:pt>
                <c:pt idx="38">
                  <c:v>47.233333333333327</c:v>
                </c:pt>
                <c:pt idx="39">
                  <c:v>50.466666666666654</c:v>
                </c:pt>
                <c:pt idx="40">
                  <c:v>53.699999999999989</c:v>
                </c:pt>
                <c:pt idx="41">
                  <c:v>75.849999999999994</c:v>
                </c:pt>
                <c:pt idx="42">
                  <c:v>98</c:v>
                </c:pt>
                <c:pt idx="43">
                  <c:v>96.399999999999991</c:v>
                </c:pt>
                <c:pt idx="44">
                  <c:v>94.799999999999983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Län'!$B$22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Län'!$C$20:$AU$20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Län'!$C$22:$AU$22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96744"/>
        <c:axId val="153697136"/>
      </c:lineChart>
      <c:catAx>
        <c:axId val="1536967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697136"/>
        <c:crosses val="autoZero"/>
        <c:auto val="1"/>
        <c:lblAlgn val="ctr"/>
        <c:lblOffset val="100"/>
        <c:tickLblSkip val="2"/>
        <c:noMultiLvlLbl val="0"/>
      </c:catAx>
      <c:valAx>
        <c:axId val="15369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69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Jönköpings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9955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89868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54223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889851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(164 i Jönköpings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 smtClean="0"/>
              <a:t>Småföretagskonjunkturen </a:t>
            </a:r>
            <a:r>
              <a:rPr lang="sv-SE" dirty="0" smtClean="0"/>
              <a:t>har utvecklats bra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98 (tredje plats), för riksgenomsnittet: 80</a:t>
            </a:r>
          </a:p>
          <a:p>
            <a:pPr lvl="0">
              <a:buFontTx/>
              <a:buChar char="-"/>
            </a:pPr>
            <a:r>
              <a:rPr lang="sv-SE" dirty="0"/>
              <a:t>F</a:t>
            </a:r>
            <a:r>
              <a:rPr lang="sv-SE" dirty="0" smtClean="0"/>
              <a:t>örväntas försvagas något </a:t>
            </a:r>
          </a:p>
          <a:p>
            <a:pPr lvl="0"/>
            <a:r>
              <a:rPr lang="sv-SE" b="1" dirty="0" smtClean="0"/>
              <a:t>Sysselsättningstillväxten</a:t>
            </a:r>
            <a:r>
              <a:rPr lang="sv-SE" dirty="0" smtClean="0"/>
              <a:t> </a:t>
            </a:r>
            <a:r>
              <a:rPr lang="sv-SE" dirty="0"/>
              <a:t>har </a:t>
            </a:r>
            <a:r>
              <a:rPr lang="sv-SE" dirty="0" smtClean="0"/>
              <a:t>ökat</a:t>
            </a:r>
          </a:p>
          <a:p>
            <a:pPr lvl="0">
              <a:buFontTx/>
              <a:buChar char="-"/>
            </a:pPr>
            <a:r>
              <a:rPr lang="sv-SE" dirty="0" smtClean="0"/>
              <a:t>Tjänstesektorn </a:t>
            </a:r>
            <a:r>
              <a:rPr lang="sv-SE" dirty="0"/>
              <a:t>anställer i snabbare </a:t>
            </a:r>
            <a:r>
              <a:rPr lang="sv-SE" dirty="0" smtClean="0"/>
              <a:t>takt.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framåt är optimistiska </a:t>
            </a:r>
          </a:p>
          <a:p>
            <a:pPr lvl="0"/>
            <a:r>
              <a:rPr lang="sv-SE" b="1" dirty="0" smtClean="0"/>
              <a:t>Orderingången </a:t>
            </a:r>
            <a:r>
              <a:rPr lang="sv-SE" dirty="0" smtClean="0"/>
              <a:t>har utvecklats starkt positivt sedan 2012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</a:t>
            </a:r>
            <a:r>
              <a:rPr lang="sv-SE" dirty="0" smtClean="0"/>
              <a:t>41</a:t>
            </a:r>
            <a:r>
              <a:rPr lang="sv-SE" dirty="0" smtClean="0"/>
              <a:t>, för riksgenomsnittet: </a:t>
            </a:r>
            <a:r>
              <a:rPr lang="sv-SE" dirty="0" smtClean="0"/>
              <a:t>33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Båda </a:t>
            </a:r>
            <a:r>
              <a:rPr lang="sv-SE" dirty="0"/>
              <a:t>sektorerna </a:t>
            </a:r>
            <a:r>
              <a:rPr lang="sv-SE" dirty="0" smtClean="0"/>
              <a:t>tror på </a:t>
            </a:r>
            <a:r>
              <a:rPr lang="sv-SE" dirty="0"/>
              <a:t>en svagare utveckling </a:t>
            </a:r>
            <a:r>
              <a:rPr lang="sv-SE" dirty="0" smtClean="0"/>
              <a:t>det </a:t>
            </a:r>
            <a:r>
              <a:rPr lang="sv-SE" dirty="0"/>
              <a:t>kommande </a:t>
            </a:r>
            <a:r>
              <a:rPr lang="sv-SE" dirty="0" smtClean="0"/>
              <a:t>året</a:t>
            </a:r>
            <a:endParaRPr lang="sv-SE" dirty="0"/>
          </a:p>
          <a:p>
            <a:pPr lvl="0"/>
            <a:r>
              <a:rPr lang="sv-SE" b="1" dirty="0" smtClean="0"/>
              <a:t>Omsättningstillväxten</a:t>
            </a:r>
            <a:r>
              <a:rPr lang="sv-SE" dirty="0" smtClean="0"/>
              <a:t> </a:t>
            </a:r>
            <a:r>
              <a:rPr lang="sv-SE" dirty="0"/>
              <a:t>har 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Nettotal </a:t>
            </a:r>
            <a:r>
              <a:rPr lang="sv-SE" dirty="0" smtClean="0"/>
              <a:t>för länet: 39, för riksgenomsnittet: </a:t>
            </a:r>
            <a:r>
              <a:rPr lang="sv-SE" dirty="0" smtClean="0"/>
              <a:t>33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Tjänstesektorn </a:t>
            </a:r>
            <a:r>
              <a:rPr lang="sv-SE" dirty="0"/>
              <a:t>förväntar en fortsätt tillväxtökning, </a:t>
            </a:r>
            <a:r>
              <a:rPr lang="sv-SE" dirty="0" smtClean="0"/>
              <a:t>medan </a:t>
            </a:r>
            <a:r>
              <a:rPr lang="sv-SE" dirty="0"/>
              <a:t>industriföretagen tror att tillväxten mattas av </a:t>
            </a:r>
            <a:r>
              <a:rPr lang="sv-SE" dirty="0" smtClean="0"/>
              <a:t>något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v-SE" dirty="0" smtClean="0"/>
              <a:t>Tillväxten av </a:t>
            </a:r>
            <a:r>
              <a:rPr lang="sv-SE" b="1" dirty="0" smtClean="0"/>
              <a:t>lönsamhet</a:t>
            </a:r>
            <a:r>
              <a:rPr lang="sv-SE" dirty="0" smtClean="0"/>
              <a:t> har minskat </a:t>
            </a:r>
            <a:r>
              <a:rPr lang="sv-SE" dirty="0" smtClean="0"/>
              <a:t>kraftig för industriföretagen: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Nettotalet </a:t>
            </a:r>
            <a:r>
              <a:rPr lang="sv-SE" dirty="0" smtClean="0"/>
              <a:t>för industrisektorn år </a:t>
            </a:r>
            <a:r>
              <a:rPr lang="sv-SE" dirty="0" smtClean="0"/>
              <a:t>2015: 36, år 2016: </a:t>
            </a:r>
            <a:r>
              <a:rPr lang="sv-SE" dirty="0" smtClean="0"/>
              <a:t>8</a:t>
            </a:r>
          </a:p>
          <a:p>
            <a:pPr lvl="0">
              <a:buFontTx/>
              <a:buChar char="-"/>
            </a:pPr>
            <a:r>
              <a:rPr lang="sv-SE" dirty="0" smtClean="0"/>
              <a:t>Har dock stigit </a:t>
            </a:r>
            <a:r>
              <a:rPr lang="sv-SE" smtClean="0"/>
              <a:t>för tjänsteföretagen 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Utvecklingen under de kommande 12 månaderna ser dock ljus ut</a:t>
            </a:r>
          </a:p>
          <a:p>
            <a:r>
              <a:rPr lang="sv-SE" dirty="0" smtClean="0"/>
              <a:t>77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T</a:t>
            </a:r>
            <a:r>
              <a:rPr lang="sv-SE" dirty="0" smtClean="0"/>
              <a:t>uff </a:t>
            </a:r>
            <a:r>
              <a:rPr lang="sv-SE" dirty="0"/>
              <a:t>konkurrens </a:t>
            </a:r>
            <a:endParaRPr lang="sv-SE" dirty="0" smtClean="0"/>
          </a:p>
          <a:p>
            <a:r>
              <a:rPr lang="sv-SE" dirty="0" smtClean="0"/>
              <a:t>Den största </a:t>
            </a:r>
            <a:r>
              <a:rPr lang="sv-SE" b="1" dirty="0" smtClean="0"/>
              <a:t>konjunkturrisken</a:t>
            </a:r>
            <a:r>
              <a:rPr lang="sv-SE" dirty="0" smtClean="0"/>
              <a:t> är den svaga inhemska konjunkturen 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endParaRPr lang="sv-SE" dirty="0" smtClean="0"/>
          </a:p>
          <a:p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2376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7860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44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6868</TotalTime>
  <Words>472</Words>
  <Application>Microsoft Office PowerPoint</Application>
  <PresentationFormat>Bildspel på skärmen (16:9)</PresentationFormat>
  <Paragraphs>79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44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476</cp:revision>
  <cp:lastPrinted>2015-11-05T08:54:09Z</cp:lastPrinted>
  <dcterms:created xsi:type="dcterms:W3CDTF">2010-04-12T23:12:02Z</dcterms:created>
  <dcterms:modified xsi:type="dcterms:W3CDTF">2016-09-06T07:56:58Z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