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90" d="100"/>
          <a:sy n="90" d="100"/>
        </p:scale>
        <p:origin x="102" y="12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län'!$D$528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län'!$E$527:$AD$527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län'!$E$528:$AD$528</c:f>
              <c:numCache>
                <c:formatCode>#,##0</c:formatCode>
                <c:ptCount val="26"/>
                <c:pt idx="0">
                  <c:v>0</c:v>
                </c:pt>
                <c:pt idx="1">
                  <c:v>-222</c:v>
                </c:pt>
                <c:pt idx="2">
                  <c:v>154</c:v>
                </c:pt>
                <c:pt idx="3">
                  <c:v>613.00000000000364</c:v>
                </c:pt>
                <c:pt idx="4">
                  <c:v>1491</c:v>
                </c:pt>
                <c:pt idx="5">
                  <c:v>2280</c:v>
                </c:pt>
                <c:pt idx="6">
                  <c:v>3431</c:v>
                </c:pt>
                <c:pt idx="7">
                  <c:v>7097</c:v>
                </c:pt>
                <c:pt idx="8">
                  <c:v>8001.0000000000036</c:v>
                </c:pt>
                <c:pt idx="9">
                  <c:v>7898.9999999999927</c:v>
                </c:pt>
                <c:pt idx="10">
                  <c:v>8728.9999999999964</c:v>
                </c:pt>
                <c:pt idx="11">
                  <c:v>8870</c:v>
                </c:pt>
                <c:pt idx="12">
                  <c:v>9936.9999999999891</c:v>
                </c:pt>
                <c:pt idx="13">
                  <c:v>10183.999999999996</c:v>
                </c:pt>
                <c:pt idx="14">
                  <c:v>10776.000000000004</c:v>
                </c:pt>
                <c:pt idx="15">
                  <c:v>11508</c:v>
                </c:pt>
                <c:pt idx="16">
                  <c:v>11520</c:v>
                </c:pt>
                <c:pt idx="17">
                  <c:v>12913.999999999996</c:v>
                </c:pt>
                <c:pt idx="18">
                  <c:v>13764</c:v>
                </c:pt>
                <c:pt idx="19">
                  <c:v>14638.000000000007</c:v>
                </c:pt>
                <c:pt idx="20">
                  <c:v>15451</c:v>
                </c:pt>
                <c:pt idx="21">
                  <c:v>18580</c:v>
                </c:pt>
                <c:pt idx="22">
                  <c:v>18734.000000000015</c:v>
                </c:pt>
                <c:pt idx="23">
                  <c:v>18969</c:v>
                </c:pt>
                <c:pt idx="24">
                  <c:v>19695</c:v>
                </c:pt>
                <c:pt idx="25">
                  <c:v>20472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län'!$D$529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län'!$E$527:$AD$527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län'!$E$529:$AD$529</c:f>
              <c:numCache>
                <c:formatCode>#,##0</c:formatCode>
                <c:ptCount val="26"/>
                <c:pt idx="0">
                  <c:v>0</c:v>
                </c:pt>
                <c:pt idx="1">
                  <c:v>-297.99999999999636</c:v>
                </c:pt>
                <c:pt idx="2">
                  <c:v>-665</c:v>
                </c:pt>
                <c:pt idx="3">
                  <c:v>-1579</c:v>
                </c:pt>
                <c:pt idx="4">
                  <c:v>-1056.9999999999982</c:v>
                </c:pt>
                <c:pt idx="5">
                  <c:v>-659</c:v>
                </c:pt>
                <c:pt idx="6">
                  <c:v>-369</c:v>
                </c:pt>
                <c:pt idx="7">
                  <c:v>-155</c:v>
                </c:pt>
                <c:pt idx="8">
                  <c:v>-206</c:v>
                </c:pt>
                <c:pt idx="9">
                  <c:v>194</c:v>
                </c:pt>
                <c:pt idx="10">
                  <c:v>1043</c:v>
                </c:pt>
                <c:pt idx="11">
                  <c:v>2195</c:v>
                </c:pt>
                <c:pt idx="12">
                  <c:v>2495</c:v>
                </c:pt>
                <c:pt idx="13">
                  <c:v>3370</c:v>
                </c:pt>
                <c:pt idx="14">
                  <c:v>3392</c:v>
                </c:pt>
                <c:pt idx="15">
                  <c:v>3939.9999999999982</c:v>
                </c:pt>
                <c:pt idx="16">
                  <c:v>4863</c:v>
                </c:pt>
                <c:pt idx="17">
                  <c:v>5206</c:v>
                </c:pt>
                <c:pt idx="18">
                  <c:v>6475</c:v>
                </c:pt>
                <c:pt idx="19">
                  <c:v>6681</c:v>
                </c:pt>
                <c:pt idx="20">
                  <c:v>6456</c:v>
                </c:pt>
                <c:pt idx="21">
                  <c:v>7418</c:v>
                </c:pt>
                <c:pt idx="22">
                  <c:v>7454</c:v>
                </c:pt>
                <c:pt idx="23">
                  <c:v>7630.9999999999964</c:v>
                </c:pt>
                <c:pt idx="24">
                  <c:v>7431</c:v>
                </c:pt>
                <c:pt idx="25">
                  <c:v>8407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län'!$D$530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län'!$E$527:$AD$527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län'!$E$530:$AD$530</c:f>
              <c:numCache>
                <c:formatCode>#,##0</c:formatCode>
                <c:ptCount val="26"/>
                <c:pt idx="0">
                  <c:v>0</c:v>
                </c:pt>
                <c:pt idx="1">
                  <c:v>222</c:v>
                </c:pt>
                <c:pt idx="2">
                  <c:v>-714</c:v>
                </c:pt>
                <c:pt idx="3">
                  <c:v>-932</c:v>
                </c:pt>
                <c:pt idx="4">
                  <c:v>-1367</c:v>
                </c:pt>
                <c:pt idx="5">
                  <c:v>-390</c:v>
                </c:pt>
                <c:pt idx="6">
                  <c:v>352</c:v>
                </c:pt>
                <c:pt idx="7">
                  <c:v>65</c:v>
                </c:pt>
                <c:pt idx="8">
                  <c:v>674</c:v>
                </c:pt>
                <c:pt idx="9">
                  <c:v>734</c:v>
                </c:pt>
                <c:pt idx="10">
                  <c:v>558</c:v>
                </c:pt>
                <c:pt idx="11">
                  <c:v>969</c:v>
                </c:pt>
                <c:pt idx="12">
                  <c:v>865</c:v>
                </c:pt>
                <c:pt idx="13">
                  <c:v>730</c:v>
                </c:pt>
                <c:pt idx="14">
                  <c:v>1426</c:v>
                </c:pt>
                <c:pt idx="15">
                  <c:v>1364.0000000000018</c:v>
                </c:pt>
                <c:pt idx="16">
                  <c:v>2094.9999999999982</c:v>
                </c:pt>
                <c:pt idx="17">
                  <c:v>3572</c:v>
                </c:pt>
                <c:pt idx="18">
                  <c:v>3872</c:v>
                </c:pt>
                <c:pt idx="19">
                  <c:v>3732.9999999999982</c:v>
                </c:pt>
                <c:pt idx="20">
                  <c:v>2362</c:v>
                </c:pt>
                <c:pt idx="21">
                  <c:v>3137</c:v>
                </c:pt>
                <c:pt idx="22">
                  <c:v>4307</c:v>
                </c:pt>
                <c:pt idx="23">
                  <c:v>4108</c:v>
                </c:pt>
                <c:pt idx="24">
                  <c:v>3758</c:v>
                </c:pt>
                <c:pt idx="25">
                  <c:v>3887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län'!$D$531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län'!$E$527:$AD$527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län'!$E$531:$AD$531</c:f>
              <c:numCache>
                <c:formatCode>#,##0</c:formatCode>
                <c:ptCount val="26"/>
                <c:pt idx="0">
                  <c:v>0</c:v>
                </c:pt>
                <c:pt idx="1">
                  <c:v>-959</c:v>
                </c:pt>
                <c:pt idx="2">
                  <c:v>-1204</c:v>
                </c:pt>
                <c:pt idx="3">
                  <c:v>-915</c:v>
                </c:pt>
                <c:pt idx="4">
                  <c:v>-2794.9999999999982</c:v>
                </c:pt>
                <c:pt idx="5">
                  <c:v>-3414</c:v>
                </c:pt>
                <c:pt idx="6">
                  <c:v>-2515</c:v>
                </c:pt>
                <c:pt idx="7">
                  <c:v>-2361.9999999999982</c:v>
                </c:pt>
                <c:pt idx="8">
                  <c:v>-2021</c:v>
                </c:pt>
                <c:pt idx="9">
                  <c:v>-803</c:v>
                </c:pt>
                <c:pt idx="10">
                  <c:v>-716</c:v>
                </c:pt>
                <c:pt idx="11">
                  <c:v>-429.00000000000182</c:v>
                </c:pt>
                <c:pt idx="12">
                  <c:v>-392</c:v>
                </c:pt>
                <c:pt idx="13">
                  <c:v>869.00000000000182</c:v>
                </c:pt>
                <c:pt idx="14">
                  <c:v>392.00000000000182</c:v>
                </c:pt>
                <c:pt idx="15">
                  <c:v>754</c:v>
                </c:pt>
                <c:pt idx="16">
                  <c:v>606</c:v>
                </c:pt>
                <c:pt idx="17">
                  <c:v>383.00000000000182</c:v>
                </c:pt>
                <c:pt idx="18">
                  <c:v>1532</c:v>
                </c:pt>
                <c:pt idx="19">
                  <c:v>2201</c:v>
                </c:pt>
                <c:pt idx="20">
                  <c:v>2651</c:v>
                </c:pt>
                <c:pt idx="21">
                  <c:v>3402</c:v>
                </c:pt>
                <c:pt idx="22">
                  <c:v>4097</c:v>
                </c:pt>
                <c:pt idx="23">
                  <c:v>3915</c:v>
                </c:pt>
                <c:pt idx="24">
                  <c:v>4576</c:v>
                </c:pt>
                <c:pt idx="25">
                  <c:v>5864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län'!$D$532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län'!$E$527:$AD$527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län'!$E$532:$AD$532</c:f>
              <c:numCache>
                <c:formatCode>#,##0</c:formatCode>
                <c:ptCount val="26"/>
                <c:pt idx="0">
                  <c:v>0</c:v>
                </c:pt>
                <c:pt idx="1">
                  <c:v>456.99999999999272</c:v>
                </c:pt>
                <c:pt idx="2">
                  <c:v>2650.9999999999927</c:v>
                </c:pt>
                <c:pt idx="3">
                  <c:v>2006.9999999999927</c:v>
                </c:pt>
                <c:pt idx="4">
                  <c:v>2480.9999999999927</c:v>
                </c:pt>
                <c:pt idx="5">
                  <c:v>3343.9999999999927</c:v>
                </c:pt>
                <c:pt idx="6">
                  <c:v>726.99999999999272</c:v>
                </c:pt>
                <c:pt idx="7">
                  <c:v>1586.9999999999927</c:v>
                </c:pt>
                <c:pt idx="8">
                  <c:v>674.99999999999272</c:v>
                </c:pt>
                <c:pt idx="9">
                  <c:v>-1170.0000000000073</c:v>
                </c:pt>
                <c:pt idx="10">
                  <c:v>-981.00000000000728</c:v>
                </c:pt>
                <c:pt idx="11">
                  <c:v>-874.00000000000728</c:v>
                </c:pt>
                <c:pt idx="12">
                  <c:v>1387.9999999999927</c:v>
                </c:pt>
                <c:pt idx="13">
                  <c:v>3259.9999999999927</c:v>
                </c:pt>
                <c:pt idx="14">
                  <c:v>4178.9999999999927</c:v>
                </c:pt>
                <c:pt idx="15">
                  <c:v>4897.9999999999927</c:v>
                </c:pt>
                <c:pt idx="16">
                  <c:v>5072.9999999999927</c:v>
                </c:pt>
                <c:pt idx="17">
                  <c:v>5358.9999999999927</c:v>
                </c:pt>
                <c:pt idx="18">
                  <c:v>6101.9999999999927</c:v>
                </c:pt>
                <c:pt idx="19">
                  <c:v>6975.9999999999927</c:v>
                </c:pt>
                <c:pt idx="20">
                  <c:v>6596.9999999999927</c:v>
                </c:pt>
                <c:pt idx="21">
                  <c:v>7821.9999999999927</c:v>
                </c:pt>
                <c:pt idx="22">
                  <c:v>7832.9999999999927</c:v>
                </c:pt>
                <c:pt idx="23">
                  <c:v>7726.9999999999927</c:v>
                </c:pt>
                <c:pt idx="24">
                  <c:v>7254.9999999999927</c:v>
                </c:pt>
                <c:pt idx="25">
                  <c:v>8035.9999999999927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43632"/>
        <c:axId val="154963360"/>
      </c:lineChart>
      <c:catAx>
        <c:axId val="1551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63360"/>
        <c:crosses val="autoZero"/>
        <c:auto val="1"/>
        <c:lblAlgn val="ctr"/>
        <c:lblOffset val="100"/>
        <c:tickLblSkip val="5"/>
        <c:noMultiLvlLbl val="0"/>
      </c:catAx>
      <c:valAx>
        <c:axId val="1549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1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län'!$B$45:$C$45</c:f>
              <c:strCache>
                <c:ptCount val="2"/>
                <c:pt idx="0">
                  <c:v>Halland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län'!$D$45:$AL$45</c:f>
              <c:numCache>
                <c:formatCode>0</c:formatCode>
                <c:ptCount val="35"/>
                <c:pt idx="0" formatCode="General">
                  <c:v>157</c:v>
                </c:pt>
                <c:pt idx="1">
                  <c:v>130.5</c:v>
                </c:pt>
                <c:pt idx="2" formatCode="General">
                  <c:v>104</c:v>
                </c:pt>
                <c:pt idx="3" formatCode="General">
                  <c:v>86</c:v>
                </c:pt>
                <c:pt idx="4" formatCode="General">
                  <c:v>74</c:v>
                </c:pt>
                <c:pt idx="5" formatCode="General">
                  <c:v>94</c:v>
                </c:pt>
                <c:pt idx="6" formatCode="General">
                  <c:v>71</c:v>
                </c:pt>
                <c:pt idx="7" formatCode="General">
                  <c:v>9</c:v>
                </c:pt>
                <c:pt idx="8" formatCode="General">
                  <c:v>24</c:v>
                </c:pt>
                <c:pt idx="9" formatCode="General">
                  <c:v>34</c:v>
                </c:pt>
                <c:pt idx="10" formatCode="General">
                  <c:v>51</c:v>
                </c:pt>
                <c:pt idx="11" formatCode="General">
                  <c:v>135</c:v>
                </c:pt>
                <c:pt idx="12" formatCode="General">
                  <c:v>130</c:v>
                </c:pt>
                <c:pt idx="13" formatCode="General">
                  <c:v>96</c:v>
                </c:pt>
                <c:pt idx="14" formatCode="General">
                  <c:v>136</c:v>
                </c:pt>
                <c:pt idx="15" formatCode="General">
                  <c:v>140</c:v>
                </c:pt>
                <c:pt idx="16" formatCode="General">
                  <c:v>133</c:v>
                </c:pt>
                <c:pt idx="17" formatCode="General">
                  <c:v>56</c:v>
                </c:pt>
                <c:pt idx="18" formatCode="General">
                  <c:v>-51</c:v>
                </c:pt>
                <c:pt idx="19" formatCode="General">
                  <c:v>-36</c:v>
                </c:pt>
                <c:pt idx="20" formatCode="General">
                  <c:v>5</c:v>
                </c:pt>
                <c:pt idx="21" formatCode="General">
                  <c:v>79</c:v>
                </c:pt>
                <c:pt idx="22" formatCode="General">
                  <c:v>91</c:v>
                </c:pt>
                <c:pt idx="23" formatCode="General">
                  <c:v>24</c:v>
                </c:pt>
                <c:pt idx="24" formatCode="General">
                  <c:v>1</c:v>
                </c:pt>
                <c:pt idx="25" formatCode="General">
                  <c:v>22</c:v>
                </c:pt>
                <c:pt idx="26" formatCode="General">
                  <c:v>-29</c:v>
                </c:pt>
                <c:pt idx="27" formatCode="General">
                  <c:v>-6</c:v>
                </c:pt>
                <c:pt idx="28">
                  <c:v>18.966666666666661</c:v>
                </c:pt>
                <c:pt idx="29">
                  <c:v>43.933333333333323</c:v>
                </c:pt>
                <c:pt idx="30">
                  <c:v>68.899999999999991</c:v>
                </c:pt>
                <c:pt idx="31">
                  <c:v>70.05</c:v>
                </c:pt>
                <c:pt idx="32">
                  <c:v>71.2</c:v>
                </c:pt>
                <c:pt idx="33">
                  <c:v>68.150000000000006</c:v>
                </c:pt>
                <c:pt idx="34">
                  <c:v>65.099999999999994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län'!$B$46:$C$46</c:f>
              <c:strCache>
                <c:ptCount val="2"/>
                <c:pt idx="0">
                  <c:v>Halland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län'!$D$46:$AL$46</c:f>
              <c:numCache>
                <c:formatCode>0</c:formatCode>
                <c:ptCount val="35"/>
                <c:pt idx="0" formatCode="General">
                  <c:v>116</c:v>
                </c:pt>
                <c:pt idx="1">
                  <c:v>124.5</c:v>
                </c:pt>
                <c:pt idx="2" formatCode="General">
                  <c:v>133</c:v>
                </c:pt>
                <c:pt idx="3" formatCode="General">
                  <c:v>112</c:v>
                </c:pt>
                <c:pt idx="4" formatCode="General">
                  <c:v>113</c:v>
                </c:pt>
                <c:pt idx="5" formatCode="General">
                  <c:v>74</c:v>
                </c:pt>
                <c:pt idx="6" formatCode="General">
                  <c:v>70</c:v>
                </c:pt>
                <c:pt idx="7" formatCode="General">
                  <c:v>51</c:v>
                </c:pt>
                <c:pt idx="8" formatCode="General">
                  <c:v>95</c:v>
                </c:pt>
                <c:pt idx="9" formatCode="General">
                  <c:v>70</c:v>
                </c:pt>
                <c:pt idx="10" formatCode="General">
                  <c:v>64</c:v>
                </c:pt>
                <c:pt idx="11" formatCode="General">
                  <c:v>80</c:v>
                </c:pt>
                <c:pt idx="12" formatCode="General">
                  <c:v>91</c:v>
                </c:pt>
                <c:pt idx="13" formatCode="General">
                  <c:v>107</c:v>
                </c:pt>
                <c:pt idx="14" formatCode="General">
                  <c:v>132</c:v>
                </c:pt>
                <c:pt idx="15" formatCode="General">
                  <c:v>156</c:v>
                </c:pt>
                <c:pt idx="16" formatCode="General">
                  <c:v>123</c:v>
                </c:pt>
                <c:pt idx="17" formatCode="General">
                  <c:v>90</c:v>
                </c:pt>
                <c:pt idx="18" formatCode="General">
                  <c:v>30</c:v>
                </c:pt>
                <c:pt idx="19" formatCode="General">
                  <c:v>8</c:v>
                </c:pt>
                <c:pt idx="20" formatCode="General">
                  <c:v>1</c:v>
                </c:pt>
                <c:pt idx="21" formatCode="General">
                  <c:v>76</c:v>
                </c:pt>
                <c:pt idx="22" formatCode="General">
                  <c:v>118</c:v>
                </c:pt>
                <c:pt idx="23" formatCode="General">
                  <c:v>27</c:v>
                </c:pt>
                <c:pt idx="24" formatCode="General">
                  <c:v>64</c:v>
                </c:pt>
                <c:pt idx="25" formatCode="General">
                  <c:v>120</c:v>
                </c:pt>
                <c:pt idx="26" formatCode="General">
                  <c:v>39</c:v>
                </c:pt>
                <c:pt idx="27" formatCode="General">
                  <c:v>62</c:v>
                </c:pt>
                <c:pt idx="28">
                  <c:v>63.199999999999996</c:v>
                </c:pt>
                <c:pt idx="29">
                  <c:v>64.400000000000006</c:v>
                </c:pt>
                <c:pt idx="30">
                  <c:v>65.600000000000009</c:v>
                </c:pt>
                <c:pt idx="31">
                  <c:v>79</c:v>
                </c:pt>
                <c:pt idx="32">
                  <c:v>92.4</c:v>
                </c:pt>
                <c:pt idx="33">
                  <c:v>95.100000000000009</c:v>
                </c:pt>
                <c:pt idx="34">
                  <c:v>97.800000000000011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300648"/>
        <c:axId val="155301040"/>
      </c:lineChart>
      <c:catAx>
        <c:axId val="15530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301040"/>
        <c:crosses val="autoZero"/>
        <c:auto val="1"/>
        <c:lblAlgn val="ctr"/>
        <c:lblOffset val="100"/>
        <c:tickLblSkip val="2"/>
        <c:noMultiLvlLbl val="0"/>
      </c:catAx>
      <c:valAx>
        <c:axId val="15530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30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301824"/>
        <c:axId val="156007544"/>
      </c:barChart>
      <c:catAx>
        <c:axId val="1553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07544"/>
        <c:crosses val="autoZero"/>
        <c:auto val="1"/>
        <c:lblAlgn val="ctr"/>
        <c:lblOffset val="100"/>
        <c:noMultiLvlLbl val="0"/>
      </c:catAx>
      <c:valAx>
        <c:axId val="1560075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530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6008328"/>
        <c:axId val="156008720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08328"/>
        <c:axId val="156008720"/>
      </c:lineChart>
      <c:catAx>
        <c:axId val="15600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6008720"/>
        <c:crosses val="autoZero"/>
        <c:auto val="1"/>
        <c:lblAlgn val="ctr"/>
        <c:lblOffset val="100"/>
        <c:noMultiLvlLbl val="0"/>
      </c:catAx>
      <c:valAx>
        <c:axId val="156008720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60083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län'!$B$45:$C$45</c:f>
              <c:strCache>
                <c:ptCount val="2"/>
                <c:pt idx="0">
                  <c:v>Halland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län'!$D$45:$AL$45</c:f>
              <c:numCache>
                <c:formatCode>0</c:formatCode>
                <c:ptCount val="35"/>
                <c:pt idx="0" formatCode="General">
                  <c:v>34</c:v>
                </c:pt>
                <c:pt idx="1">
                  <c:v>28.5</c:v>
                </c:pt>
                <c:pt idx="2" formatCode="General">
                  <c:v>23</c:v>
                </c:pt>
                <c:pt idx="3" formatCode="General">
                  <c:v>6</c:v>
                </c:pt>
                <c:pt idx="4" formatCode="General">
                  <c:v>11</c:v>
                </c:pt>
                <c:pt idx="5" formatCode="General">
                  <c:v>6</c:v>
                </c:pt>
                <c:pt idx="6" formatCode="General">
                  <c:v>6</c:v>
                </c:pt>
                <c:pt idx="7" formatCode="General">
                  <c:v>-14</c:v>
                </c:pt>
                <c:pt idx="8" formatCode="General">
                  <c:v>-2</c:v>
                </c:pt>
                <c:pt idx="9" formatCode="General">
                  <c:v>3</c:v>
                </c:pt>
                <c:pt idx="10" formatCode="General">
                  <c:v>-1</c:v>
                </c:pt>
                <c:pt idx="11" formatCode="General">
                  <c:v>23</c:v>
                </c:pt>
                <c:pt idx="12" formatCode="General">
                  <c:v>8</c:v>
                </c:pt>
                <c:pt idx="13" formatCode="General">
                  <c:v>6</c:v>
                </c:pt>
                <c:pt idx="14" formatCode="General">
                  <c:v>42</c:v>
                </c:pt>
                <c:pt idx="15" formatCode="General">
                  <c:v>36</c:v>
                </c:pt>
                <c:pt idx="16" formatCode="General">
                  <c:v>37</c:v>
                </c:pt>
                <c:pt idx="17" formatCode="General">
                  <c:v>10</c:v>
                </c:pt>
                <c:pt idx="18" formatCode="General">
                  <c:v>-38</c:v>
                </c:pt>
                <c:pt idx="19" formatCode="General">
                  <c:v>-32</c:v>
                </c:pt>
                <c:pt idx="20" formatCode="General">
                  <c:v>-3</c:v>
                </c:pt>
                <c:pt idx="21" formatCode="General">
                  <c:v>6</c:v>
                </c:pt>
                <c:pt idx="22" formatCode="General">
                  <c:v>16</c:v>
                </c:pt>
                <c:pt idx="23" formatCode="General">
                  <c:v>-27</c:v>
                </c:pt>
                <c:pt idx="24" formatCode="General">
                  <c:v>-1</c:v>
                </c:pt>
                <c:pt idx="25" formatCode="General">
                  <c:v>-15</c:v>
                </c:pt>
                <c:pt idx="26" formatCode="General">
                  <c:v>-23</c:v>
                </c:pt>
                <c:pt idx="27" formatCode="General">
                  <c:v>-21</c:v>
                </c:pt>
                <c:pt idx="28">
                  <c:v>-9.5333333333333332</c:v>
                </c:pt>
                <c:pt idx="29">
                  <c:v>1.9333333333333336</c:v>
                </c:pt>
                <c:pt idx="30">
                  <c:v>13.4</c:v>
                </c:pt>
                <c:pt idx="31">
                  <c:v>21.3</c:v>
                </c:pt>
                <c:pt idx="32">
                  <c:v>29.2</c:v>
                </c:pt>
                <c:pt idx="33">
                  <c:v>30.9</c:v>
                </c:pt>
                <c:pt idx="34">
                  <c:v>32.6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län'!$B$46:$C$46</c:f>
              <c:strCache>
                <c:ptCount val="2"/>
                <c:pt idx="0">
                  <c:v>Halland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län'!$D$46:$AL$46</c:f>
              <c:numCache>
                <c:formatCode>0</c:formatCode>
                <c:ptCount val="35"/>
                <c:pt idx="0" formatCode="General">
                  <c:v>31</c:v>
                </c:pt>
                <c:pt idx="1">
                  <c:v>28</c:v>
                </c:pt>
                <c:pt idx="2" formatCode="General">
                  <c:v>25</c:v>
                </c:pt>
                <c:pt idx="3" formatCode="General">
                  <c:v>-7</c:v>
                </c:pt>
                <c:pt idx="4" formatCode="General">
                  <c:v>21</c:v>
                </c:pt>
                <c:pt idx="5" formatCode="General">
                  <c:v>9</c:v>
                </c:pt>
                <c:pt idx="6" formatCode="General">
                  <c:v>2</c:v>
                </c:pt>
                <c:pt idx="7" formatCode="General">
                  <c:v>2</c:v>
                </c:pt>
                <c:pt idx="8" formatCode="General">
                  <c:v>14</c:v>
                </c:pt>
                <c:pt idx="9" formatCode="General">
                  <c:v>5</c:v>
                </c:pt>
                <c:pt idx="10" formatCode="General">
                  <c:v>21</c:v>
                </c:pt>
                <c:pt idx="11" formatCode="General">
                  <c:v>15</c:v>
                </c:pt>
                <c:pt idx="12" formatCode="General">
                  <c:v>30</c:v>
                </c:pt>
                <c:pt idx="13" formatCode="General">
                  <c:v>38</c:v>
                </c:pt>
                <c:pt idx="14" formatCode="General">
                  <c:v>45</c:v>
                </c:pt>
                <c:pt idx="15" formatCode="General">
                  <c:v>43</c:v>
                </c:pt>
                <c:pt idx="16" formatCode="General">
                  <c:v>13</c:v>
                </c:pt>
                <c:pt idx="17" formatCode="General">
                  <c:v>8</c:v>
                </c:pt>
                <c:pt idx="18" formatCode="General">
                  <c:v>-8</c:v>
                </c:pt>
                <c:pt idx="19" formatCode="General">
                  <c:v>-11</c:v>
                </c:pt>
                <c:pt idx="20" formatCode="General">
                  <c:v>0</c:v>
                </c:pt>
                <c:pt idx="21" formatCode="General">
                  <c:v>33</c:v>
                </c:pt>
                <c:pt idx="22" formatCode="General">
                  <c:v>44</c:v>
                </c:pt>
                <c:pt idx="23" formatCode="General">
                  <c:v>5</c:v>
                </c:pt>
                <c:pt idx="24" formatCode="General">
                  <c:v>15</c:v>
                </c:pt>
                <c:pt idx="25" formatCode="General">
                  <c:v>12</c:v>
                </c:pt>
                <c:pt idx="26" formatCode="General">
                  <c:v>15</c:v>
                </c:pt>
                <c:pt idx="27" formatCode="General">
                  <c:v>28</c:v>
                </c:pt>
                <c:pt idx="28">
                  <c:v>24.366666666666664</c:v>
                </c:pt>
                <c:pt idx="29">
                  <c:v>20.733333333333334</c:v>
                </c:pt>
                <c:pt idx="30">
                  <c:v>17.100000000000001</c:v>
                </c:pt>
                <c:pt idx="31">
                  <c:v>21.8</c:v>
                </c:pt>
                <c:pt idx="32">
                  <c:v>26.5</c:v>
                </c:pt>
                <c:pt idx="33">
                  <c:v>26.9</c:v>
                </c:pt>
                <c:pt idx="34">
                  <c:v>27.3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09504"/>
        <c:axId val="156009896"/>
      </c:lineChart>
      <c:catAx>
        <c:axId val="156009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09896"/>
        <c:crosses val="autoZero"/>
        <c:auto val="1"/>
        <c:lblAlgn val="ctr"/>
        <c:lblOffset val="100"/>
        <c:tickLblSkip val="2"/>
        <c:noMultiLvlLbl val="0"/>
      </c:catAx>
      <c:valAx>
        <c:axId val="15600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0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Sektorer'!$B$45:$C$45</c:f>
              <c:strCache>
                <c:ptCount val="2"/>
                <c:pt idx="0">
                  <c:v>Halland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Sektorer'!$D$44:$AJ$44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Sektorer'!$D$45:$AJ$45</c:f>
              <c:numCache>
                <c:formatCode>0%</c:formatCode>
                <c:ptCount val="33"/>
                <c:pt idx="0">
                  <c:v>0.85</c:v>
                </c:pt>
                <c:pt idx="1">
                  <c:v>0.78</c:v>
                </c:pt>
                <c:pt idx="2">
                  <c:v>0.71</c:v>
                </c:pt>
                <c:pt idx="3">
                  <c:v>0.70000000000000007</c:v>
                </c:pt>
                <c:pt idx="4">
                  <c:v>0.74</c:v>
                </c:pt>
                <c:pt idx="5">
                  <c:v>0.74</c:v>
                </c:pt>
                <c:pt idx="6">
                  <c:v>0.51</c:v>
                </c:pt>
                <c:pt idx="7">
                  <c:v>0.45</c:v>
                </c:pt>
                <c:pt idx="8">
                  <c:v>0.67</c:v>
                </c:pt>
                <c:pt idx="9">
                  <c:v>0.51</c:v>
                </c:pt>
                <c:pt idx="10">
                  <c:v>0.68</c:v>
                </c:pt>
                <c:pt idx="11">
                  <c:v>0.65</c:v>
                </c:pt>
                <c:pt idx="12">
                  <c:v>0.66</c:v>
                </c:pt>
                <c:pt idx="13">
                  <c:v>0.76</c:v>
                </c:pt>
                <c:pt idx="14">
                  <c:v>0.81</c:v>
                </c:pt>
                <c:pt idx="15">
                  <c:v>0.62</c:v>
                </c:pt>
                <c:pt idx="16">
                  <c:v>0.75</c:v>
                </c:pt>
                <c:pt idx="17">
                  <c:v>0.54</c:v>
                </c:pt>
                <c:pt idx="18">
                  <c:v>0.54</c:v>
                </c:pt>
                <c:pt idx="19">
                  <c:v>0.6</c:v>
                </c:pt>
                <c:pt idx="20">
                  <c:v>0.8</c:v>
                </c:pt>
                <c:pt idx="21">
                  <c:v>0.75</c:v>
                </c:pt>
                <c:pt idx="22">
                  <c:v>0.63</c:v>
                </c:pt>
                <c:pt idx="23">
                  <c:v>0.57999999999999996</c:v>
                </c:pt>
                <c:pt idx="24">
                  <c:v>0.62</c:v>
                </c:pt>
                <c:pt idx="25">
                  <c:v>0.55000000000000004</c:v>
                </c:pt>
                <c:pt idx="26">
                  <c:v>0.44</c:v>
                </c:pt>
                <c:pt idx="27">
                  <c:v>0.47</c:v>
                </c:pt>
                <c:pt idx="28">
                  <c:v>0.55399999999999994</c:v>
                </c:pt>
                <c:pt idx="29">
                  <c:v>0.6379999999999999</c:v>
                </c:pt>
                <c:pt idx="30">
                  <c:v>0.72199999999999998</c:v>
                </c:pt>
                <c:pt idx="31">
                  <c:v>0.69900000000000007</c:v>
                </c:pt>
                <c:pt idx="32">
                  <c:v>0.67600000000000005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Sektorer'!$B$46:$C$46</c:f>
              <c:strCache>
                <c:ptCount val="2"/>
                <c:pt idx="0">
                  <c:v>Halland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Sektorer'!$D$44:$AJ$44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Sektorer'!$D$46:$AJ$46</c:f>
              <c:numCache>
                <c:formatCode>0%</c:formatCode>
                <c:ptCount val="33"/>
                <c:pt idx="0">
                  <c:v>0.68</c:v>
                </c:pt>
                <c:pt idx="1">
                  <c:v>0.66500000000000004</c:v>
                </c:pt>
                <c:pt idx="2">
                  <c:v>0.65</c:v>
                </c:pt>
                <c:pt idx="3">
                  <c:v>0.51</c:v>
                </c:pt>
                <c:pt idx="4">
                  <c:v>0.66</c:v>
                </c:pt>
                <c:pt idx="5">
                  <c:v>0.57999999999999996</c:v>
                </c:pt>
                <c:pt idx="6">
                  <c:v>0.68</c:v>
                </c:pt>
                <c:pt idx="7">
                  <c:v>0.57000000000000006</c:v>
                </c:pt>
                <c:pt idx="8">
                  <c:v>0.6</c:v>
                </c:pt>
                <c:pt idx="9">
                  <c:v>0.57000000000000006</c:v>
                </c:pt>
                <c:pt idx="10">
                  <c:v>0.62</c:v>
                </c:pt>
                <c:pt idx="11">
                  <c:v>0.57000000000000006</c:v>
                </c:pt>
                <c:pt idx="12">
                  <c:v>0.69000000000000006</c:v>
                </c:pt>
                <c:pt idx="13">
                  <c:v>0.72</c:v>
                </c:pt>
                <c:pt idx="14">
                  <c:v>0.79</c:v>
                </c:pt>
                <c:pt idx="15">
                  <c:v>0.75</c:v>
                </c:pt>
                <c:pt idx="16">
                  <c:v>0.68</c:v>
                </c:pt>
                <c:pt idx="17">
                  <c:v>0.6</c:v>
                </c:pt>
                <c:pt idx="18">
                  <c:v>0.59</c:v>
                </c:pt>
                <c:pt idx="19">
                  <c:v>0.71</c:v>
                </c:pt>
                <c:pt idx="20">
                  <c:v>0.75</c:v>
                </c:pt>
                <c:pt idx="21">
                  <c:v>0.73</c:v>
                </c:pt>
                <c:pt idx="22">
                  <c:v>0.71</c:v>
                </c:pt>
                <c:pt idx="23">
                  <c:v>0.66</c:v>
                </c:pt>
                <c:pt idx="24">
                  <c:v>0.65</c:v>
                </c:pt>
                <c:pt idx="25">
                  <c:v>0.62</c:v>
                </c:pt>
                <c:pt idx="26">
                  <c:v>0.56999999999999995</c:v>
                </c:pt>
                <c:pt idx="27">
                  <c:v>0.65</c:v>
                </c:pt>
                <c:pt idx="28">
                  <c:v>0.67066666666666663</c:v>
                </c:pt>
                <c:pt idx="29">
                  <c:v>0.69133333333333336</c:v>
                </c:pt>
                <c:pt idx="30">
                  <c:v>0.71199999999999997</c:v>
                </c:pt>
                <c:pt idx="31">
                  <c:v>0.74199999999999999</c:v>
                </c:pt>
                <c:pt idx="32">
                  <c:v>0.77200000000000002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10680"/>
        <c:axId val="156011072"/>
      </c:lineChart>
      <c:catAx>
        <c:axId val="156010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11072"/>
        <c:crosses val="autoZero"/>
        <c:auto val="1"/>
        <c:lblAlgn val="ctr"/>
        <c:lblOffset val="100"/>
        <c:tickLblSkip val="2"/>
        <c:noMultiLvlLbl val="0"/>
      </c:catAx>
      <c:valAx>
        <c:axId val="1560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1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709312"/>
        <c:axId val="155709704"/>
      </c:barChart>
      <c:catAx>
        <c:axId val="1557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709704"/>
        <c:crosses val="autoZero"/>
        <c:auto val="1"/>
        <c:lblAlgn val="ctr"/>
        <c:lblOffset val="100"/>
        <c:noMultiLvlLbl val="0"/>
      </c:catAx>
      <c:valAx>
        <c:axId val="155709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70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'!$N$29</c:f>
              <c:strCache>
                <c:ptCount val="1"/>
                <c:pt idx="0">
                  <c:v>Hallands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'!$N$30:$N$40</c:f>
              <c:numCache>
                <c:formatCode>0%</c:formatCode>
                <c:ptCount val="11"/>
                <c:pt idx="0">
                  <c:v>0.27100000000000002</c:v>
                </c:pt>
                <c:pt idx="1">
                  <c:v>0.13800000000000001</c:v>
                </c:pt>
                <c:pt idx="2">
                  <c:v>0.188</c:v>
                </c:pt>
                <c:pt idx="3">
                  <c:v>7.4999999999999997E-2</c:v>
                </c:pt>
                <c:pt idx="4">
                  <c:v>0.109</c:v>
                </c:pt>
                <c:pt idx="5">
                  <c:v>4.5999999999999999E-2</c:v>
                </c:pt>
                <c:pt idx="6">
                  <c:v>4.5999999999999999E-2</c:v>
                </c:pt>
                <c:pt idx="7">
                  <c:v>1.4999999999999999E-2</c:v>
                </c:pt>
                <c:pt idx="8">
                  <c:v>5.5E-2</c:v>
                </c:pt>
                <c:pt idx="9">
                  <c:v>3.5000000000000003E-2</c:v>
                </c:pt>
                <c:pt idx="10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710488"/>
        <c:axId val="155710880"/>
      </c:barChart>
      <c:catAx>
        <c:axId val="155710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710880"/>
        <c:crosses val="autoZero"/>
        <c:auto val="1"/>
        <c:lblAlgn val="ctr"/>
        <c:lblOffset val="100"/>
        <c:noMultiLvlLbl val="0"/>
      </c:catAx>
      <c:valAx>
        <c:axId val="1557108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71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'!$N$81</c:f>
              <c:strCache>
                <c:ptCount val="1"/>
                <c:pt idx="0">
                  <c:v>Hallands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'!$N$82:$N$89</c:f>
              <c:numCache>
                <c:formatCode>0%</c:formatCode>
                <c:ptCount val="8"/>
                <c:pt idx="0">
                  <c:v>0.48799999999999999</c:v>
                </c:pt>
                <c:pt idx="1">
                  <c:v>0.13400000000000001</c:v>
                </c:pt>
                <c:pt idx="2">
                  <c:v>9.8000000000000004E-2</c:v>
                </c:pt>
                <c:pt idx="3">
                  <c:v>8.4000000000000005E-2</c:v>
                </c:pt>
                <c:pt idx="4">
                  <c:v>0.10100000000000001</c:v>
                </c:pt>
                <c:pt idx="5">
                  <c:v>1.7000000000000001E-2</c:v>
                </c:pt>
                <c:pt idx="6">
                  <c:v>7.2999999999999995E-2</c:v>
                </c:pt>
                <c:pt idx="7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711664"/>
        <c:axId val="155712056"/>
      </c:barChart>
      <c:catAx>
        <c:axId val="15571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712056"/>
        <c:crosses val="autoZero"/>
        <c:auto val="1"/>
        <c:lblAlgn val="ctr"/>
        <c:lblOffset val="100"/>
        <c:noMultiLvlLbl val="0"/>
      </c:catAx>
      <c:valAx>
        <c:axId val="1557120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71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'!$N$112</c:f>
              <c:strCache>
                <c:ptCount val="1"/>
                <c:pt idx="0">
                  <c:v>Hallands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'!$N$113:$N$119</c:f>
              <c:numCache>
                <c:formatCode>0%</c:formatCode>
                <c:ptCount val="7"/>
                <c:pt idx="0">
                  <c:v>0.35099999999999998</c:v>
                </c:pt>
                <c:pt idx="1">
                  <c:v>0.20200000000000001</c:v>
                </c:pt>
                <c:pt idx="2">
                  <c:v>0.17599999999999999</c:v>
                </c:pt>
                <c:pt idx="3">
                  <c:v>4.7E-2</c:v>
                </c:pt>
                <c:pt idx="4">
                  <c:v>0.105</c:v>
                </c:pt>
                <c:pt idx="5">
                  <c:v>8.2000000000000003E-2</c:v>
                </c:pt>
                <c:pt idx="6">
                  <c:v>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330880"/>
        <c:axId val="156331272"/>
      </c:barChart>
      <c:catAx>
        <c:axId val="15633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31272"/>
        <c:crosses val="autoZero"/>
        <c:auto val="1"/>
        <c:lblAlgn val="ctr"/>
        <c:lblOffset val="100"/>
        <c:noMultiLvlLbl val="0"/>
      </c:catAx>
      <c:valAx>
        <c:axId val="1563312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33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332056"/>
        <c:axId val="156332448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33232"/>
        <c:axId val="156332840"/>
      </c:lineChart>
      <c:catAx>
        <c:axId val="156332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6332448"/>
        <c:crosses val="autoZero"/>
        <c:auto val="1"/>
        <c:lblAlgn val="ctr"/>
        <c:lblOffset val="100"/>
        <c:noMultiLvlLbl val="0"/>
      </c:catAx>
      <c:valAx>
        <c:axId val="156332448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32056"/>
        <c:crosses val="autoZero"/>
        <c:crossBetween val="between"/>
      </c:valAx>
      <c:valAx>
        <c:axId val="1563328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33232"/>
        <c:crosses val="max"/>
        <c:crossBetween val="between"/>
      </c:valAx>
      <c:catAx>
        <c:axId val="15633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332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Län'!$B$45</c:f>
              <c:strCache>
                <c:ptCount val="1"/>
                <c:pt idx="0">
                  <c:v>Halland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Län'!$C$44:$AU$44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Län'!$C$45:$AU$45</c:f>
              <c:numCache>
                <c:formatCode>0</c:formatCode>
                <c:ptCount val="45"/>
                <c:pt idx="0" formatCode="General">
                  <c:v>35</c:v>
                </c:pt>
                <c:pt idx="1">
                  <c:v>28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29</c:v>
                </c:pt>
                <c:pt idx="6">
                  <c:v>35</c:v>
                </c:pt>
                <c:pt idx="7">
                  <c:v>25.5</c:v>
                </c:pt>
                <c:pt idx="8">
                  <c:v>16</c:v>
                </c:pt>
                <c:pt idx="9">
                  <c:v>18.5</c:v>
                </c:pt>
                <c:pt idx="10" formatCode="General">
                  <c:v>21</c:v>
                </c:pt>
                <c:pt idx="11" formatCode="General">
                  <c:v>25</c:v>
                </c:pt>
                <c:pt idx="12" formatCode="General">
                  <c:v>16</c:v>
                </c:pt>
                <c:pt idx="13" formatCode="General">
                  <c:v>19</c:v>
                </c:pt>
                <c:pt idx="14" formatCode="General">
                  <c:v>17</c:v>
                </c:pt>
                <c:pt idx="15" formatCode="General">
                  <c:v>16</c:v>
                </c:pt>
                <c:pt idx="16" formatCode="General">
                  <c:v>13</c:v>
                </c:pt>
                <c:pt idx="17" formatCode="General">
                  <c:v>4</c:v>
                </c:pt>
                <c:pt idx="18" formatCode="General">
                  <c:v>9</c:v>
                </c:pt>
                <c:pt idx="19" formatCode="General">
                  <c:v>9</c:v>
                </c:pt>
                <c:pt idx="20" formatCode="General">
                  <c:v>9</c:v>
                </c:pt>
                <c:pt idx="21" formatCode="General">
                  <c:v>12</c:v>
                </c:pt>
                <c:pt idx="22" formatCode="General">
                  <c:v>12</c:v>
                </c:pt>
                <c:pt idx="23" formatCode="General">
                  <c:v>15</c:v>
                </c:pt>
                <c:pt idx="24" formatCode="General">
                  <c:v>22</c:v>
                </c:pt>
                <c:pt idx="25" formatCode="General">
                  <c:v>35</c:v>
                </c:pt>
                <c:pt idx="26" formatCode="General">
                  <c:v>24</c:v>
                </c:pt>
                <c:pt idx="27" formatCode="General">
                  <c:v>19</c:v>
                </c:pt>
                <c:pt idx="28" formatCode="General">
                  <c:v>-10</c:v>
                </c:pt>
                <c:pt idx="29" formatCode="General">
                  <c:v>-4</c:v>
                </c:pt>
                <c:pt idx="30" formatCode="General">
                  <c:v>-7</c:v>
                </c:pt>
                <c:pt idx="31" formatCode="General">
                  <c:v>10</c:v>
                </c:pt>
                <c:pt idx="32" formatCode="General">
                  <c:v>16</c:v>
                </c:pt>
                <c:pt idx="33" formatCode="General">
                  <c:v>5</c:v>
                </c:pt>
                <c:pt idx="34" formatCode="General">
                  <c:v>2</c:v>
                </c:pt>
                <c:pt idx="35" formatCode="General">
                  <c:v>6</c:v>
                </c:pt>
                <c:pt idx="36" formatCode="General">
                  <c:v>-3</c:v>
                </c:pt>
                <c:pt idx="37" formatCode="General">
                  <c:v>6</c:v>
                </c:pt>
                <c:pt idx="38">
                  <c:v>8.1666666666666661</c:v>
                </c:pt>
                <c:pt idx="39">
                  <c:v>10.333333333333332</c:v>
                </c:pt>
                <c:pt idx="40">
                  <c:v>12.5</c:v>
                </c:pt>
                <c:pt idx="41">
                  <c:v>11.399999999999999</c:v>
                </c:pt>
                <c:pt idx="42">
                  <c:v>10.299999999999999</c:v>
                </c:pt>
                <c:pt idx="43">
                  <c:v>17.099999999999998</c:v>
                </c:pt>
                <c:pt idx="44">
                  <c:v>23.9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Län'!$B$46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Län'!$C$44:$AU$44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Län'!$C$46:$AU$46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303896"/>
        <c:axId val="153304288"/>
      </c:lineChart>
      <c:catAx>
        <c:axId val="15330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304288"/>
        <c:crosses val="autoZero"/>
        <c:auto val="1"/>
        <c:lblAlgn val="ctr"/>
        <c:lblOffset val="100"/>
        <c:noMultiLvlLbl val="0"/>
      </c:catAx>
      <c:valAx>
        <c:axId val="1533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30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Sektorer'!$B$45:$C$45</c:f>
              <c:strCache>
                <c:ptCount val="2"/>
                <c:pt idx="0">
                  <c:v>Halland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Sektorer'!$D$45:$AL$45</c:f>
              <c:numCache>
                <c:formatCode>0</c:formatCode>
                <c:ptCount val="35"/>
                <c:pt idx="0" formatCode="General">
                  <c:v>33</c:v>
                </c:pt>
                <c:pt idx="1">
                  <c:v>19.5</c:v>
                </c:pt>
                <c:pt idx="2" formatCode="General">
                  <c:v>6</c:v>
                </c:pt>
                <c:pt idx="3" formatCode="General">
                  <c:v>10</c:v>
                </c:pt>
                <c:pt idx="4" formatCode="General">
                  <c:v>12</c:v>
                </c:pt>
                <c:pt idx="5" formatCode="General">
                  <c:v>23</c:v>
                </c:pt>
                <c:pt idx="6" formatCode="General">
                  <c:v>12</c:v>
                </c:pt>
                <c:pt idx="7" formatCode="General">
                  <c:v>-9</c:v>
                </c:pt>
                <c:pt idx="8" formatCode="General">
                  <c:v>-2</c:v>
                </c:pt>
                <c:pt idx="9" formatCode="General">
                  <c:v>3</c:v>
                </c:pt>
                <c:pt idx="10" formatCode="General">
                  <c:v>7</c:v>
                </c:pt>
                <c:pt idx="11" formatCode="General">
                  <c:v>21</c:v>
                </c:pt>
                <c:pt idx="12" formatCode="General">
                  <c:v>19</c:v>
                </c:pt>
                <c:pt idx="13" formatCode="General">
                  <c:v>8</c:v>
                </c:pt>
                <c:pt idx="14" formatCode="General">
                  <c:v>14</c:v>
                </c:pt>
                <c:pt idx="15" formatCode="General">
                  <c:v>30</c:v>
                </c:pt>
                <c:pt idx="16" formatCode="General">
                  <c:v>22</c:v>
                </c:pt>
                <c:pt idx="17" formatCode="General">
                  <c:v>10</c:v>
                </c:pt>
                <c:pt idx="18" formatCode="General">
                  <c:v>-30</c:v>
                </c:pt>
                <c:pt idx="19" formatCode="General">
                  <c:v>-12</c:v>
                </c:pt>
                <c:pt idx="20" formatCode="General">
                  <c:v>-8</c:v>
                </c:pt>
                <c:pt idx="21" formatCode="General">
                  <c:v>23</c:v>
                </c:pt>
                <c:pt idx="22" formatCode="General">
                  <c:v>6</c:v>
                </c:pt>
                <c:pt idx="23" formatCode="General">
                  <c:v>4</c:v>
                </c:pt>
                <c:pt idx="24" formatCode="General">
                  <c:v>1</c:v>
                </c:pt>
                <c:pt idx="25" formatCode="General">
                  <c:v>2</c:v>
                </c:pt>
                <c:pt idx="26" formatCode="General">
                  <c:v>-6</c:v>
                </c:pt>
                <c:pt idx="27" formatCode="General">
                  <c:v>3</c:v>
                </c:pt>
                <c:pt idx="28">
                  <c:v>5.0333333333333332</c:v>
                </c:pt>
                <c:pt idx="29">
                  <c:v>7.0666666666666664</c:v>
                </c:pt>
                <c:pt idx="30">
                  <c:v>9.1</c:v>
                </c:pt>
                <c:pt idx="31">
                  <c:v>10.75</c:v>
                </c:pt>
                <c:pt idx="32">
                  <c:v>12.4</c:v>
                </c:pt>
                <c:pt idx="33">
                  <c:v>14.95</c:v>
                </c:pt>
                <c:pt idx="34">
                  <c:v>17.5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Sektorer'!$B$46:$C$46</c:f>
              <c:strCache>
                <c:ptCount val="2"/>
                <c:pt idx="0">
                  <c:v>Halland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Sektorer'!$D$46:$AL$46</c:f>
              <c:numCache>
                <c:formatCode>0</c:formatCode>
                <c:ptCount val="35"/>
                <c:pt idx="0" formatCode="General">
                  <c:v>20</c:v>
                </c:pt>
                <c:pt idx="1">
                  <c:v>21.5</c:v>
                </c:pt>
                <c:pt idx="2" formatCode="General">
                  <c:v>23</c:v>
                </c:pt>
                <c:pt idx="3" formatCode="General">
                  <c:v>24</c:v>
                </c:pt>
                <c:pt idx="4" formatCode="General">
                  <c:v>20</c:v>
                </c:pt>
                <c:pt idx="5" formatCode="General">
                  <c:v>12</c:v>
                </c:pt>
                <c:pt idx="6" formatCode="General">
                  <c:v>14</c:v>
                </c:pt>
                <c:pt idx="7" formatCode="General">
                  <c:v>11</c:v>
                </c:pt>
                <c:pt idx="8" formatCode="General">
                  <c:v>14</c:v>
                </c:pt>
                <c:pt idx="9" formatCode="General">
                  <c:v>12</c:v>
                </c:pt>
                <c:pt idx="10" formatCode="General">
                  <c:v>9</c:v>
                </c:pt>
                <c:pt idx="11" formatCode="General">
                  <c:v>8</c:v>
                </c:pt>
                <c:pt idx="12" formatCode="General">
                  <c:v>10</c:v>
                </c:pt>
                <c:pt idx="13" formatCode="General">
                  <c:v>17</c:v>
                </c:pt>
                <c:pt idx="14" formatCode="General">
                  <c:v>25</c:v>
                </c:pt>
                <c:pt idx="15" formatCode="General">
                  <c:v>38</c:v>
                </c:pt>
                <c:pt idx="16" formatCode="General">
                  <c:v>26</c:v>
                </c:pt>
                <c:pt idx="17" formatCode="General">
                  <c:v>24</c:v>
                </c:pt>
                <c:pt idx="18" formatCode="General">
                  <c:v>4</c:v>
                </c:pt>
                <c:pt idx="19" formatCode="General">
                  <c:v>-1</c:v>
                </c:pt>
                <c:pt idx="20" formatCode="General">
                  <c:v>-7</c:v>
                </c:pt>
                <c:pt idx="21" formatCode="General">
                  <c:v>5</c:v>
                </c:pt>
                <c:pt idx="22" formatCode="General">
                  <c:v>19</c:v>
                </c:pt>
                <c:pt idx="23" formatCode="General">
                  <c:v>5</c:v>
                </c:pt>
                <c:pt idx="24" formatCode="General">
                  <c:v>2</c:v>
                </c:pt>
                <c:pt idx="25" formatCode="General">
                  <c:v>7</c:v>
                </c:pt>
                <c:pt idx="26" formatCode="General">
                  <c:v>-1</c:v>
                </c:pt>
                <c:pt idx="27" formatCode="General">
                  <c:v>7</c:v>
                </c:pt>
                <c:pt idx="28">
                  <c:v>9.2999999999999989</c:v>
                </c:pt>
                <c:pt idx="29">
                  <c:v>11.599999999999998</c:v>
                </c:pt>
                <c:pt idx="30">
                  <c:v>13.899999999999999</c:v>
                </c:pt>
                <c:pt idx="31">
                  <c:v>11.75</c:v>
                </c:pt>
                <c:pt idx="32">
                  <c:v>9.6</c:v>
                </c:pt>
                <c:pt idx="33">
                  <c:v>17.7</c:v>
                </c:pt>
                <c:pt idx="34">
                  <c:v>25.8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305072"/>
        <c:axId val="154901168"/>
      </c:lineChart>
      <c:catAx>
        <c:axId val="153305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1168"/>
        <c:crosses val="autoZero"/>
        <c:auto val="1"/>
        <c:lblAlgn val="ctr"/>
        <c:lblOffset val="100"/>
        <c:tickLblSkip val="2"/>
        <c:noMultiLvlLbl val="0"/>
      </c:catAx>
      <c:valAx>
        <c:axId val="15490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30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Län'!$B$45</c:f>
              <c:strCache>
                <c:ptCount val="1"/>
                <c:pt idx="0">
                  <c:v>Halland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Län'!$C$44:$AU$44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Län'!$C$45:$AU$45</c:f>
              <c:numCache>
                <c:formatCode>0</c:formatCode>
                <c:ptCount val="45"/>
                <c:pt idx="0" formatCode="General">
                  <c:v>47</c:v>
                </c:pt>
                <c:pt idx="1">
                  <c:v>41</c:v>
                </c:pt>
                <c:pt idx="2">
                  <c:v>35</c:v>
                </c:pt>
                <c:pt idx="3">
                  <c:v>32</c:v>
                </c:pt>
                <c:pt idx="4">
                  <c:v>29</c:v>
                </c:pt>
                <c:pt idx="5">
                  <c:v>41.5</c:v>
                </c:pt>
                <c:pt idx="6">
                  <c:v>54</c:v>
                </c:pt>
                <c:pt idx="7">
                  <c:v>40</c:v>
                </c:pt>
                <c:pt idx="8">
                  <c:v>26</c:v>
                </c:pt>
                <c:pt idx="9">
                  <c:v>43</c:v>
                </c:pt>
                <c:pt idx="10" formatCode="General">
                  <c:v>60</c:v>
                </c:pt>
                <c:pt idx="11" formatCode="General">
                  <c:v>56</c:v>
                </c:pt>
                <c:pt idx="12" formatCode="General">
                  <c:v>45</c:v>
                </c:pt>
                <c:pt idx="13" formatCode="General">
                  <c:v>35</c:v>
                </c:pt>
                <c:pt idx="14" formatCode="General">
                  <c:v>30</c:v>
                </c:pt>
                <c:pt idx="15" formatCode="General">
                  <c:v>28</c:v>
                </c:pt>
                <c:pt idx="16" formatCode="General">
                  <c:v>26</c:v>
                </c:pt>
                <c:pt idx="17" formatCode="General">
                  <c:v>9</c:v>
                </c:pt>
                <c:pt idx="18" formatCode="General">
                  <c:v>19</c:v>
                </c:pt>
                <c:pt idx="19" formatCode="General">
                  <c:v>21</c:v>
                </c:pt>
                <c:pt idx="20" formatCode="General">
                  <c:v>21</c:v>
                </c:pt>
                <c:pt idx="21" formatCode="General">
                  <c:v>44</c:v>
                </c:pt>
                <c:pt idx="22" formatCode="General">
                  <c:v>45</c:v>
                </c:pt>
                <c:pt idx="23" formatCode="General">
                  <c:v>49</c:v>
                </c:pt>
                <c:pt idx="24" formatCode="General">
                  <c:v>58</c:v>
                </c:pt>
                <c:pt idx="25" formatCode="General">
                  <c:v>47</c:v>
                </c:pt>
                <c:pt idx="26" formatCode="General">
                  <c:v>41</c:v>
                </c:pt>
                <c:pt idx="27" formatCode="General">
                  <c:v>18</c:v>
                </c:pt>
                <c:pt idx="28" formatCode="General">
                  <c:v>-17</c:v>
                </c:pt>
                <c:pt idx="29" formatCode="General">
                  <c:v>-4</c:v>
                </c:pt>
                <c:pt idx="30" formatCode="General">
                  <c:v>6</c:v>
                </c:pt>
                <c:pt idx="31" formatCode="General">
                  <c:v>28</c:v>
                </c:pt>
                <c:pt idx="32" formatCode="General">
                  <c:v>48</c:v>
                </c:pt>
                <c:pt idx="33" formatCode="General">
                  <c:v>5</c:v>
                </c:pt>
                <c:pt idx="34" formatCode="General">
                  <c:v>6</c:v>
                </c:pt>
                <c:pt idx="35" formatCode="General">
                  <c:v>21</c:v>
                </c:pt>
                <c:pt idx="36" formatCode="General">
                  <c:v>9</c:v>
                </c:pt>
                <c:pt idx="37" formatCode="General">
                  <c:v>23</c:v>
                </c:pt>
                <c:pt idx="38">
                  <c:v>22.799999999999997</c:v>
                </c:pt>
                <c:pt idx="39">
                  <c:v>22.6</c:v>
                </c:pt>
                <c:pt idx="40">
                  <c:v>22.400000000000002</c:v>
                </c:pt>
                <c:pt idx="41">
                  <c:v>31.950000000000003</c:v>
                </c:pt>
                <c:pt idx="42">
                  <c:v>41.5</c:v>
                </c:pt>
                <c:pt idx="43">
                  <c:v>39.299999999999997</c:v>
                </c:pt>
                <c:pt idx="44">
                  <c:v>37.1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Län'!$B$46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Län'!$C$44:$AU$44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Län'!$C$46:$AU$46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01952"/>
        <c:axId val="154902344"/>
      </c:lineChart>
      <c:catAx>
        <c:axId val="1549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2344"/>
        <c:crosses val="autoZero"/>
        <c:auto val="1"/>
        <c:lblAlgn val="ctr"/>
        <c:lblOffset val="100"/>
        <c:noMultiLvlLbl val="0"/>
      </c:catAx>
      <c:valAx>
        <c:axId val="15490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län'!$B$45:$C$45</c:f>
              <c:strCache>
                <c:ptCount val="2"/>
                <c:pt idx="0">
                  <c:v>Halland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län'!$D$45:$AL$45</c:f>
              <c:numCache>
                <c:formatCode>0</c:formatCode>
                <c:ptCount val="35"/>
                <c:pt idx="0" formatCode="General">
                  <c:v>62</c:v>
                </c:pt>
                <c:pt idx="1">
                  <c:v>51.5</c:v>
                </c:pt>
                <c:pt idx="2" formatCode="General">
                  <c:v>41</c:v>
                </c:pt>
                <c:pt idx="3" formatCode="General">
                  <c:v>30</c:v>
                </c:pt>
                <c:pt idx="4" formatCode="General">
                  <c:v>25</c:v>
                </c:pt>
                <c:pt idx="5" formatCode="General">
                  <c:v>35</c:v>
                </c:pt>
                <c:pt idx="6" formatCode="General">
                  <c:v>29</c:v>
                </c:pt>
                <c:pt idx="7" formatCode="General">
                  <c:v>9</c:v>
                </c:pt>
                <c:pt idx="8" formatCode="General">
                  <c:v>7</c:v>
                </c:pt>
                <c:pt idx="9" formatCode="General">
                  <c:v>15</c:v>
                </c:pt>
                <c:pt idx="10" formatCode="General">
                  <c:v>25</c:v>
                </c:pt>
                <c:pt idx="11" formatCode="General">
                  <c:v>50</c:v>
                </c:pt>
                <c:pt idx="12" formatCode="General">
                  <c:v>52</c:v>
                </c:pt>
                <c:pt idx="13" formatCode="General">
                  <c:v>47</c:v>
                </c:pt>
                <c:pt idx="14" formatCode="General">
                  <c:v>61</c:v>
                </c:pt>
                <c:pt idx="15" formatCode="General">
                  <c:v>46</c:v>
                </c:pt>
                <c:pt idx="16" formatCode="General">
                  <c:v>41</c:v>
                </c:pt>
                <c:pt idx="17" formatCode="General">
                  <c:v>14</c:v>
                </c:pt>
                <c:pt idx="18" formatCode="General">
                  <c:v>-28</c:v>
                </c:pt>
                <c:pt idx="19" formatCode="General">
                  <c:v>-25</c:v>
                </c:pt>
                <c:pt idx="20" formatCode="General">
                  <c:v>12</c:v>
                </c:pt>
                <c:pt idx="21" formatCode="General">
                  <c:v>29</c:v>
                </c:pt>
                <c:pt idx="22" formatCode="General">
                  <c:v>49</c:v>
                </c:pt>
                <c:pt idx="23" formatCode="General">
                  <c:v>6</c:v>
                </c:pt>
                <c:pt idx="24" formatCode="General">
                  <c:v>-3</c:v>
                </c:pt>
                <c:pt idx="25" formatCode="General">
                  <c:v>9</c:v>
                </c:pt>
                <c:pt idx="26" formatCode="General">
                  <c:v>-17</c:v>
                </c:pt>
                <c:pt idx="27" formatCode="General">
                  <c:v>6</c:v>
                </c:pt>
                <c:pt idx="28">
                  <c:v>15.333333333333332</c:v>
                </c:pt>
                <c:pt idx="29">
                  <c:v>24.666666666666664</c:v>
                </c:pt>
                <c:pt idx="30">
                  <c:v>34</c:v>
                </c:pt>
                <c:pt idx="31">
                  <c:v>33.35</c:v>
                </c:pt>
                <c:pt idx="32">
                  <c:v>32.700000000000003</c:v>
                </c:pt>
                <c:pt idx="33">
                  <c:v>29.75</c:v>
                </c:pt>
                <c:pt idx="34">
                  <c:v>26.8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län'!$B$46:$C$46</c:f>
              <c:strCache>
                <c:ptCount val="2"/>
                <c:pt idx="0">
                  <c:v>Halland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län'!$D$46:$AL$46</c:f>
              <c:numCache>
                <c:formatCode>0</c:formatCode>
                <c:ptCount val="35"/>
                <c:pt idx="0" formatCode="General">
                  <c:v>45</c:v>
                </c:pt>
                <c:pt idx="1">
                  <c:v>49</c:v>
                </c:pt>
                <c:pt idx="2" formatCode="General">
                  <c:v>53</c:v>
                </c:pt>
                <c:pt idx="3" formatCode="General">
                  <c:v>45</c:v>
                </c:pt>
                <c:pt idx="4" formatCode="General">
                  <c:v>36</c:v>
                </c:pt>
                <c:pt idx="5" formatCode="General">
                  <c:v>17</c:v>
                </c:pt>
                <c:pt idx="6" formatCode="General">
                  <c:v>20</c:v>
                </c:pt>
                <c:pt idx="7" formatCode="General">
                  <c:v>9</c:v>
                </c:pt>
                <c:pt idx="8" formatCode="General">
                  <c:v>41</c:v>
                </c:pt>
                <c:pt idx="9" formatCode="General">
                  <c:v>32</c:v>
                </c:pt>
                <c:pt idx="10" formatCode="General">
                  <c:v>15</c:v>
                </c:pt>
                <c:pt idx="11" formatCode="General">
                  <c:v>35</c:v>
                </c:pt>
                <c:pt idx="12" formatCode="General">
                  <c:v>36</c:v>
                </c:pt>
                <c:pt idx="13" formatCode="General">
                  <c:v>51</c:v>
                </c:pt>
                <c:pt idx="14" formatCode="General">
                  <c:v>53</c:v>
                </c:pt>
                <c:pt idx="15" formatCode="General">
                  <c:v>49</c:v>
                </c:pt>
                <c:pt idx="16" formatCode="General">
                  <c:v>40</c:v>
                </c:pt>
                <c:pt idx="17" formatCode="General">
                  <c:v>23</c:v>
                </c:pt>
                <c:pt idx="18" formatCode="General">
                  <c:v>5</c:v>
                </c:pt>
                <c:pt idx="19" formatCode="General">
                  <c:v>18</c:v>
                </c:pt>
                <c:pt idx="20" formatCode="General">
                  <c:v>0</c:v>
                </c:pt>
                <c:pt idx="21" formatCode="General">
                  <c:v>28</c:v>
                </c:pt>
                <c:pt idx="22" formatCode="General">
                  <c:v>47</c:v>
                </c:pt>
                <c:pt idx="23" formatCode="General">
                  <c:v>0</c:v>
                </c:pt>
                <c:pt idx="24" formatCode="General">
                  <c:v>36</c:v>
                </c:pt>
                <c:pt idx="25" formatCode="General">
                  <c:v>71</c:v>
                </c:pt>
                <c:pt idx="26" formatCode="General">
                  <c:v>20</c:v>
                </c:pt>
                <c:pt idx="27" formatCode="General">
                  <c:v>31</c:v>
                </c:pt>
                <c:pt idx="28">
                  <c:v>26.466666666666661</c:v>
                </c:pt>
                <c:pt idx="29">
                  <c:v>21.93333333333333</c:v>
                </c:pt>
                <c:pt idx="30">
                  <c:v>17.399999999999999</c:v>
                </c:pt>
                <c:pt idx="31">
                  <c:v>30.849999999999998</c:v>
                </c:pt>
                <c:pt idx="32">
                  <c:v>44.3</c:v>
                </c:pt>
                <c:pt idx="33">
                  <c:v>42.3</c:v>
                </c:pt>
                <c:pt idx="34">
                  <c:v>40.300000000000004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03128"/>
        <c:axId val="154903520"/>
      </c:lineChart>
      <c:catAx>
        <c:axId val="154903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3520"/>
        <c:crosses val="autoZero"/>
        <c:auto val="1"/>
        <c:lblAlgn val="ctr"/>
        <c:lblOffset val="100"/>
        <c:tickLblSkip val="2"/>
        <c:noMultiLvlLbl val="0"/>
      </c:catAx>
      <c:valAx>
        <c:axId val="1549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'!$N$3</c:f>
              <c:strCache>
                <c:ptCount val="1"/>
                <c:pt idx="0">
                  <c:v>Hallands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'!$N$4:$N$10</c:f>
              <c:numCache>
                <c:formatCode>0%</c:formatCode>
                <c:ptCount val="7"/>
                <c:pt idx="0">
                  <c:v>0.49099999999999999</c:v>
                </c:pt>
                <c:pt idx="1">
                  <c:v>0.11</c:v>
                </c:pt>
                <c:pt idx="2">
                  <c:v>0.156</c:v>
                </c:pt>
                <c:pt idx="3">
                  <c:v>0.14000000000000001</c:v>
                </c:pt>
                <c:pt idx="4">
                  <c:v>1.2E-2</c:v>
                </c:pt>
                <c:pt idx="5">
                  <c:v>5.7000000000000002E-2</c:v>
                </c:pt>
                <c:pt idx="6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2378056"/>
        <c:axId val="152378448"/>
      </c:barChart>
      <c:catAx>
        <c:axId val="152378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2378448"/>
        <c:crosses val="autoZero"/>
        <c:auto val="1"/>
        <c:lblAlgn val="ctr"/>
        <c:lblOffset val="100"/>
        <c:noMultiLvlLbl val="0"/>
      </c:catAx>
      <c:valAx>
        <c:axId val="1523784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237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Län'!$B$45</c:f>
              <c:strCache>
                <c:ptCount val="1"/>
                <c:pt idx="0">
                  <c:v>Halland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Län'!$C$44:$AU$44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Län'!$C$45:$AU$45</c:f>
              <c:numCache>
                <c:formatCode>0</c:formatCode>
                <c:ptCount val="45"/>
                <c:pt idx="0">
                  <c:v>44</c:v>
                </c:pt>
                <c:pt idx="1">
                  <c:v>41</c:v>
                </c:pt>
                <c:pt idx="2">
                  <c:v>38</c:v>
                </c:pt>
                <c:pt idx="3">
                  <c:v>37.5</c:v>
                </c:pt>
                <c:pt idx="4">
                  <c:v>37</c:v>
                </c:pt>
                <c:pt idx="5">
                  <c:v>44.5</c:v>
                </c:pt>
                <c:pt idx="6">
                  <c:v>52</c:v>
                </c:pt>
                <c:pt idx="7">
                  <c:v>46.5</c:v>
                </c:pt>
                <c:pt idx="8">
                  <c:v>41</c:v>
                </c:pt>
                <c:pt idx="9">
                  <c:v>45</c:v>
                </c:pt>
                <c:pt idx="10">
                  <c:v>49</c:v>
                </c:pt>
                <c:pt idx="11">
                  <c:v>55</c:v>
                </c:pt>
                <c:pt idx="12">
                  <c:v>58</c:v>
                </c:pt>
                <c:pt idx="13">
                  <c:v>44</c:v>
                </c:pt>
                <c:pt idx="14" formatCode="General">
                  <c:v>51</c:v>
                </c:pt>
                <c:pt idx="15" formatCode="General">
                  <c:v>42</c:v>
                </c:pt>
                <c:pt idx="16" formatCode="General">
                  <c:v>34</c:v>
                </c:pt>
                <c:pt idx="17" formatCode="General">
                  <c:v>23</c:v>
                </c:pt>
                <c:pt idx="18" formatCode="General">
                  <c:v>32</c:v>
                </c:pt>
                <c:pt idx="19" formatCode="General">
                  <c:v>22</c:v>
                </c:pt>
                <c:pt idx="20" formatCode="General">
                  <c:v>33</c:v>
                </c:pt>
                <c:pt idx="21" formatCode="General">
                  <c:v>45</c:v>
                </c:pt>
                <c:pt idx="22" formatCode="General">
                  <c:v>49</c:v>
                </c:pt>
                <c:pt idx="23" formatCode="General">
                  <c:v>40</c:v>
                </c:pt>
                <c:pt idx="24" formatCode="General">
                  <c:v>56</c:v>
                </c:pt>
                <c:pt idx="25" formatCode="General">
                  <c:v>67</c:v>
                </c:pt>
                <c:pt idx="26" formatCode="General">
                  <c:v>61</c:v>
                </c:pt>
                <c:pt idx="27" formatCode="General">
                  <c:v>40</c:v>
                </c:pt>
                <c:pt idx="28" formatCode="General">
                  <c:v>16</c:v>
                </c:pt>
                <c:pt idx="29" formatCode="General">
                  <c:v>-6</c:v>
                </c:pt>
                <c:pt idx="30" formatCode="General">
                  <c:v>6</c:v>
                </c:pt>
                <c:pt idx="31" formatCode="General">
                  <c:v>39</c:v>
                </c:pt>
                <c:pt idx="32" formatCode="General">
                  <c:v>49</c:v>
                </c:pt>
                <c:pt idx="33" formatCode="General">
                  <c:v>20</c:v>
                </c:pt>
                <c:pt idx="34" formatCode="General">
                  <c:v>21</c:v>
                </c:pt>
                <c:pt idx="35" formatCode="General">
                  <c:v>35</c:v>
                </c:pt>
                <c:pt idx="36" formatCode="General">
                  <c:v>15</c:v>
                </c:pt>
                <c:pt idx="37" formatCode="General">
                  <c:v>17</c:v>
                </c:pt>
                <c:pt idx="38">
                  <c:v>21.9</c:v>
                </c:pt>
                <c:pt idx="39">
                  <c:v>26.799999999999997</c:v>
                </c:pt>
                <c:pt idx="40">
                  <c:v>31.7</c:v>
                </c:pt>
                <c:pt idx="41">
                  <c:v>33.6</c:v>
                </c:pt>
                <c:pt idx="42">
                  <c:v>35.5</c:v>
                </c:pt>
                <c:pt idx="43">
                  <c:v>32.25</c:v>
                </c:pt>
                <c:pt idx="44">
                  <c:v>29.000000000000004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Län'!$B$46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Län'!$C$44:$AU$44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Län'!$C$46:$AU$46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00384"/>
        <c:axId val="154903912"/>
      </c:lineChart>
      <c:catAx>
        <c:axId val="1549003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3912"/>
        <c:crosses val="autoZero"/>
        <c:auto val="1"/>
        <c:lblAlgn val="ctr"/>
        <c:lblOffset val="100"/>
        <c:noMultiLvlLbl val="0"/>
      </c:catAx>
      <c:valAx>
        <c:axId val="15490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490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län'!$B$45:$C$45</c:f>
              <c:strCache>
                <c:ptCount val="2"/>
                <c:pt idx="0">
                  <c:v>Halland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län'!$D$45:$AL$45</c:f>
              <c:numCache>
                <c:formatCode>0</c:formatCode>
                <c:ptCount val="35"/>
                <c:pt idx="0" formatCode="General">
                  <c:v>62</c:v>
                </c:pt>
                <c:pt idx="1">
                  <c:v>59.5</c:v>
                </c:pt>
                <c:pt idx="2" formatCode="General">
                  <c:v>57</c:v>
                </c:pt>
                <c:pt idx="3" formatCode="General">
                  <c:v>46</c:v>
                </c:pt>
                <c:pt idx="4" formatCode="General">
                  <c:v>37</c:v>
                </c:pt>
                <c:pt idx="5" formatCode="General">
                  <c:v>36</c:v>
                </c:pt>
                <c:pt idx="6" formatCode="General">
                  <c:v>30</c:v>
                </c:pt>
                <c:pt idx="7" formatCode="General">
                  <c:v>9</c:v>
                </c:pt>
                <c:pt idx="8" formatCode="General">
                  <c:v>19</c:v>
                </c:pt>
                <c:pt idx="9" formatCode="General">
                  <c:v>16</c:v>
                </c:pt>
                <c:pt idx="10" formatCode="General">
                  <c:v>19</c:v>
                </c:pt>
                <c:pt idx="11" formatCode="General">
                  <c:v>64</c:v>
                </c:pt>
                <c:pt idx="12" formatCode="General">
                  <c:v>59</c:v>
                </c:pt>
                <c:pt idx="13" formatCode="General">
                  <c:v>41</c:v>
                </c:pt>
                <c:pt idx="14" formatCode="General">
                  <c:v>61</c:v>
                </c:pt>
                <c:pt idx="15" formatCode="General">
                  <c:v>64</c:v>
                </c:pt>
                <c:pt idx="16" formatCode="General">
                  <c:v>70</c:v>
                </c:pt>
                <c:pt idx="17" formatCode="General">
                  <c:v>32</c:v>
                </c:pt>
                <c:pt idx="18" formatCode="General">
                  <c:v>7</c:v>
                </c:pt>
                <c:pt idx="19" formatCode="General">
                  <c:v>1</c:v>
                </c:pt>
                <c:pt idx="20" formatCode="General">
                  <c:v>1</c:v>
                </c:pt>
                <c:pt idx="21" formatCode="General">
                  <c:v>27</c:v>
                </c:pt>
                <c:pt idx="22" formatCode="General">
                  <c:v>36</c:v>
                </c:pt>
                <c:pt idx="23" formatCode="General">
                  <c:v>14</c:v>
                </c:pt>
                <c:pt idx="24" formatCode="General">
                  <c:v>3</c:v>
                </c:pt>
                <c:pt idx="25" formatCode="General">
                  <c:v>11</c:v>
                </c:pt>
                <c:pt idx="26" formatCode="General">
                  <c:v>-6</c:v>
                </c:pt>
                <c:pt idx="27" formatCode="General">
                  <c:v>-15</c:v>
                </c:pt>
                <c:pt idx="28">
                  <c:v>-1.4000000000000004</c:v>
                </c:pt>
                <c:pt idx="29">
                  <c:v>12.2</c:v>
                </c:pt>
                <c:pt idx="30">
                  <c:v>25.8</c:v>
                </c:pt>
                <c:pt idx="31">
                  <c:v>25.950000000000003</c:v>
                </c:pt>
                <c:pt idx="32">
                  <c:v>26.1</c:v>
                </c:pt>
                <c:pt idx="33">
                  <c:v>23.450000000000003</c:v>
                </c:pt>
                <c:pt idx="34">
                  <c:v>20.8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län'!$B$46:$C$46</c:f>
              <c:strCache>
                <c:ptCount val="2"/>
                <c:pt idx="0">
                  <c:v>Halland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län'!$D$44:$AL$44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län'!$D$46:$AL$46</c:f>
              <c:numCache>
                <c:formatCode>0</c:formatCode>
                <c:ptCount val="35"/>
                <c:pt idx="0" formatCode="General">
                  <c:v>51</c:v>
                </c:pt>
                <c:pt idx="1">
                  <c:v>54</c:v>
                </c:pt>
                <c:pt idx="2" formatCode="General">
                  <c:v>57</c:v>
                </c:pt>
                <c:pt idx="3" formatCode="General">
                  <c:v>43</c:v>
                </c:pt>
                <c:pt idx="4" formatCode="General">
                  <c:v>57</c:v>
                </c:pt>
                <c:pt idx="5" formatCode="General">
                  <c:v>45</c:v>
                </c:pt>
                <c:pt idx="6" formatCode="General">
                  <c:v>36</c:v>
                </c:pt>
                <c:pt idx="7" formatCode="General">
                  <c:v>31</c:v>
                </c:pt>
                <c:pt idx="8" formatCode="General">
                  <c:v>40</c:v>
                </c:pt>
                <c:pt idx="9" formatCode="General">
                  <c:v>26</c:v>
                </c:pt>
                <c:pt idx="10" formatCode="General">
                  <c:v>40</c:v>
                </c:pt>
                <c:pt idx="11" formatCode="General">
                  <c:v>37</c:v>
                </c:pt>
                <c:pt idx="12" formatCode="General">
                  <c:v>45</c:v>
                </c:pt>
                <c:pt idx="13" formatCode="General">
                  <c:v>39</c:v>
                </c:pt>
                <c:pt idx="14" formatCode="General">
                  <c:v>54</c:v>
                </c:pt>
                <c:pt idx="15" formatCode="General">
                  <c:v>69</c:v>
                </c:pt>
                <c:pt idx="16" formatCode="General">
                  <c:v>57</c:v>
                </c:pt>
                <c:pt idx="17" formatCode="General">
                  <c:v>43</c:v>
                </c:pt>
                <c:pt idx="18" formatCode="General">
                  <c:v>21</c:v>
                </c:pt>
                <c:pt idx="19" formatCode="General">
                  <c:v>-9</c:v>
                </c:pt>
                <c:pt idx="20" formatCode="General">
                  <c:v>8</c:v>
                </c:pt>
                <c:pt idx="21" formatCode="General">
                  <c:v>43</c:v>
                </c:pt>
                <c:pt idx="22" formatCode="General">
                  <c:v>52</c:v>
                </c:pt>
                <c:pt idx="23" formatCode="General">
                  <c:v>22</c:v>
                </c:pt>
                <c:pt idx="24" formatCode="General">
                  <c:v>26</c:v>
                </c:pt>
                <c:pt idx="25" formatCode="General">
                  <c:v>42</c:v>
                </c:pt>
                <c:pt idx="26" formatCode="General">
                  <c:v>20</c:v>
                </c:pt>
                <c:pt idx="27" formatCode="General">
                  <c:v>24</c:v>
                </c:pt>
                <c:pt idx="28">
                  <c:v>27.433333333333334</c:v>
                </c:pt>
                <c:pt idx="29">
                  <c:v>30.866666666666667</c:v>
                </c:pt>
                <c:pt idx="30">
                  <c:v>34.300000000000004</c:v>
                </c:pt>
                <c:pt idx="31">
                  <c:v>36.400000000000006</c:v>
                </c:pt>
                <c:pt idx="32">
                  <c:v>38.5</c:v>
                </c:pt>
                <c:pt idx="33">
                  <c:v>35.1</c:v>
                </c:pt>
                <c:pt idx="34">
                  <c:v>31.7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298296"/>
        <c:axId val="155298688"/>
      </c:lineChart>
      <c:catAx>
        <c:axId val="155298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298688"/>
        <c:crosses val="autoZero"/>
        <c:auto val="1"/>
        <c:lblAlgn val="ctr"/>
        <c:lblOffset val="100"/>
        <c:tickLblSkip val="2"/>
        <c:noMultiLvlLbl val="0"/>
      </c:catAx>
      <c:valAx>
        <c:axId val="15529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29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Län'!$B$45</c:f>
              <c:strCache>
                <c:ptCount val="1"/>
                <c:pt idx="0">
                  <c:v>Halland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Län'!$C$44:$AU$44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Län'!$C$45:$AU$45</c:f>
              <c:numCache>
                <c:formatCode>0</c:formatCode>
                <c:ptCount val="45"/>
                <c:pt idx="0">
                  <c:v>126</c:v>
                </c:pt>
                <c:pt idx="1">
                  <c:v>110</c:v>
                </c:pt>
                <c:pt idx="2">
                  <c:v>94</c:v>
                </c:pt>
                <c:pt idx="3">
                  <c:v>91.5</c:v>
                </c:pt>
                <c:pt idx="4">
                  <c:v>89</c:v>
                </c:pt>
                <c:pt idx="5">
                  <c:v>115</c:v>
                </c:pt>
                <c:pt idx="6">
                  <c:v>141</c:v>
                </c:pt>
                <c:pt idx="7">
                  <c:v>112</c:v>
                </c:pt>
                <c:pt idx="8">
                  <c:v>83</c:v>
                </c:pt>
                <c:pt idx="9">
                  <c:v>106.5</c:v>
                </c:pt>
                <c:pt idx="10">
                  <c:v>130</c:v>
                </c:pt>
                <c:pt idx="11">
                  <c:v>136</c:v>
                </c:pt>
                <c:pt idx="12">
                  <c:v>119</c:v>
                </c:pt>
                <c:pt idx="13" formatCode="General">
                  <c:v>98</c:v>
                </c:pt>
                <c:pt idx="14" formatCode="General">
                  <c:v>98</c:v>
                </c:pt>
                <c:pt idx="15" formatCode="General">
                  <c:v>86</c:v>
                </c:pt>
                <c:pt idx="16" formatCode="General">
                  <c:v>73</c:v>
                </c:pt>
                <c:pt idx="17" formatCode="General">
                  <c:v>36</c:v>
                </c:pt>
                <c:pt idx="18" formatCode="General">
                  <c:v>60</c:v>
                </c:pt>
                <c:pt idx="19" formatCode="General">
                  <c:v>52</c:v>
                </c:pt>
                <c:pt idx="20" formatCode="General">
                  <c:v>63</c:v>
                </c:pt>
                <c:pt idx="21" formatCode="General">
                  <c:v>101</c:v>
                </c:pt>
                <c:pt idx="22" formatCode="General">
                  <c:v>106</c:v>
                </c:pt>
                <c:pt idx="23" formatCode="General">
                  <c:v>104</c:v>
                </c:pt>
                <c:pt idx="24" formatCode="General">
                  <c:v>136</c:v>
                </c:pt>
                <c:pt idx="25" formatCode="General">
                  <c:v>149</c:v>
                </c:pt>
                <c:pt idx="26" formatCode="General">
                  <c:v>126</c:v>
                </c:pt>
                <c:pt idx="27" formatCode="General">
                  <c:v>77</c:v>
                </c:pt>
                <c:pt idx="28" formatCode="General">
                  <c:v>-11</c:v>
                </c:pt>
                <c:pt idx="29" formatCode="General">
                  <c:v>-14</c:v>
                </c:pt>
                <c:pt idx="30" formatCode="General">
                  <c:v>5</c:v>
                </c:pt>
                <c:pt idx="31" formatCode="General">
                  <c:v>77</c:v>
                </c:pt>
                <c:pt idx="32" formatCode="General">
                  <c:v>113</c:v>
                </c:pt>
                <c:pt idx="33" formatCode="General">
                  <c:v>30</c:v>
                </c:pt>
                <c:pt idx="34" formatCode="General">
                  <c:v>29</c:v>
                </c:pt>
                <c:pt idx="35" formatCode="General">
                  <c:v>62</c:v>
                </c:pt>
                <c:pt idx="36" formatCode="General">
                  <c:v>21</c:v>
                </c:pt>
                <c:pt idx="37" formatCode="General">
                  <c:v>46</c:v>
                </c:pt>
                <c:pt idx="38">
                  <c:v>52.866666666666667</c:v>
                </c:pt>
                <c:pt idx="39">
                  <c:v>59.733333333333334</c:v>
                </c:pt>
                <c:pt idx="40">
                  <c:v>66.600000000000009</c:v>
                </c:pt>
                <c:pt idx="41">
                  <c:v>76.95</c:v>
                </c:pt>
                <c:pt idx="42">
                  <c:v>87.3</c:v>
                </c:pt>
                <c:pt idx="43">
                  <c:v>88.65</c:v>
                </c:pt>
                <c:pt idx="44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Län'!$B$46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Län'!$C$44:$AU$44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Län'!$C$46:$AU$46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299472"/>
        <c:axId val="155299864"/>
      </c:lineChart>
      <c:catAx>
        <c:axId val="1552994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299864"/>
        <c:crosses val="autoZero"/>
        <c:auto val="1"/>
        <c:lblAlgn val="ctr"/>
        <c:lblOffset val="100"/>
        <c:noMultiLvlLbl val="0"/>
      </c:catAx>
      <c:valAx>
        <c:axId val="15529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52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Halland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27116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10265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417154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441674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(162 i Halland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 smtClean="0"/>
              <a:t>Småföretagskonjunkturen</a:t>
            </a:r>
            <a:r>
              <a:rPr lang="sv-SE" dirty="0" smtClean="0"/>
              <a:t> </a:t>
            </a:r>
            <a:r>
              <a:rPr lang="sv-SE" dirty="0"/>
              <a:t>har stärkts ytterligare sedan 2015 års </a:t>
            </a:r>
            <a:r>
              <a:rPr lang="sv-SE" dirty="0" smtClean="0"/>
              <a:t>mätning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87,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</a:t>
            </a:r>
            <a:r>
              <a:rPr lang="sv-SE" dirty="0" smtClean="0"/>
              <a:t>år pekar på en fortsatt återhämtning</a:t>
            </a:r>
          </a:p>
          <a:p>
            <a:pPr lvl="0"/>
            <a:r>
              <a:rPr lang="sv-SE" b="1" dirty="0" smtClean="0"/>
              <a:t>Sysselsättningstillväxten</a:t>
            </a:r>
            <a:r>
              <a:rPr lang="sv-SE" dirty="0" smtClean="0"/>
              <a:t> totalt har </a:t>
            </a:r>
            <a:r>
              <a:rPr lang="sv-SE" dirty="0"/>
              <a:t>minskat </a:t>
            </a:r>
          </a:p>
          <a:p>
            <a:pPr lvl="0">
              <a:buFontTx/>
              <a:buChar char="-"/>
            </a:pPr>
            <a:r>
              <a:rPr lang="sv-SE" dirty="0" smtClean="0"/>
              <a:t>Men industrisektorn har en något ökad tillväxt</a:t>
            </a:r>
          </a:p>
          <a:p>
            <a:pPr lvl="0">
              <a:buFontTx/>
              <a:buChar char="-"/>
            </a:pPr>
            <a:r>
              <a:rPr lang="sv-SE" dirty="0" smtClean="0"/>
              <a:t>Båda sektorerna räknar dock med ökad sysselsättning det kommande året</a:t>
            </a:r>
          </a:p>
          <a:p>
            <a:r>
              <a:rPr lang="sv-SE" b="1" dirty="0" smtClean="0"/>
              <a:t>Orderingången </a:t>
            </a:r>
            <a:r>
              <a:rPr lang="sv-SE" dirty="0" smtClean="0"/>
              <a:t>har utvecklats positivt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42, för riket: 33</a:t>
            </a:r>
          </a:p>
          <a:p>
            <a:pPr>
              <a:buFontTx/>
              <a:buChar char="-"/>
            </a:pPr>
            <a:r>
              <a:rPr lang="sv-SE" dirty="0" smtClean="0"/>
              <a:t>Förväntas minska 12 månader framåt</a:t>
            </a:r>
          </a:p>
          <a:p>
            <a:pPr lvl="0"/>
            <a:r>
              <a:rPr lang="sv-SE" b="1" dirty="0" smtClean="0"/>
              <a:t>Omsättningstillväxten</a:t>
            </a:r>
            <a:r>
              <a:rPr lang="sv-SE" dirty="0" smtClean="0"/>
              <a:t> har ökat men tillväxttakten </a:t>
            </a:r>
            <a:r>
              <a:rPr lang="sv-SE" dirty="0"/>
              <a:t>tycks dock ha </a:t>
            </a:r>
            <a:r>
              <a:rPr lang="sv-SE" dirty="0" smtClean="0"/>
              <a:t>avtagit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36, för riksgenomsnittet: 33</a:t>
            </a:r>
          </a:p>
          <a:p>
            <a:pPr lvl="0">
              <a:buFontTx/>
              <a:buChar char="-"/>
            </a:pPr>
            <a:r>
              <a:rPr lang="sv-SE" dirty="0"/>
              <a:t>Förväntas bli en fallande </a:t>
            </a:r>
            <a:r>
              <a:rPr lang="sv-SE" dirty="0" smtClean="0"/>
              <a:t>omsättning</a:t>
            </a:r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v-SE" b="1" dirty="0" smtClean="0"/>
              <a:t>Tillväxten i lönsamhet </a:t>
            </a:r>
            <a:r>
              <a:rPr lang="sv-SE" dirty="0" smtClean="0"/>
              <a:t>har återhämtat sig riktigt kraftigt:</a:t>
            </a:r>
          </a:p>
          <a:p>
            <a:pPr lvl="0">
              <a:buFontTx/>
              <a:buChar char="-"/>
            </a:pPr>
            <a:r>
              <a:rPr lang="sv-SE" dirty="0" smtClean="0"/>
              <a:t>Industrisektorn har ökat från 17 år 2015 till 29 år 2016</a:t>
            </a:r>
          </a:p>
          <a:p>
            <a:pPr lvl="0">
              <a:buFontTx/>
              <a:buChar char="-"/>
            </a:pPr>
            <a:r>
              <a:rPr lang="sv-SE" dirty="0" smtClean="0"/>
              <a:t>Tjänstesektorn har ökat från 17 år 2015 </a:t>
            </a:r>
            <a:r>
              <a:rPr lang="sv-SE" smtClean="0"/>
              <a:t>till 27 </a:t>
            </a:r>
            <a:r>
              <a:rPr lang="sv-SE" dirty="0" smtClean="0"/>
              <a:t>år 2016</a:t>
            </a:r>
          </a:p>
          <a:p>
            <a:r>
              <a:rPr lang="sv-SE" dirty="0" smtClean="0"/>
              <a:t>75 % av företagen </a:t>
            </a:r>
            <a:r>
              <a:rPr lang="sv-SE" dirty="0"/>
              <a:t>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</a:t>
            </a:r>
            <a:endParaRPr lang="sv-SE" dirty="0" smtClean="0"/>
          </a:p>
          <a:p>
            <a:r>
              <a:rPr lang="sv-SE" b="1" dirty="0"/>
              <a:t>Främsta tillväxthindren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 </a:t>
            </a:r>
          </a:p>
          <a:p>
            <a:pPr marL="457200" indent="-457200">
              <a:buAutoNum type="arabicPeriod"/>
            </a:pPr>
            <a:r>
              <a:rPr lang="sv-SE" dirty="0"/>
              <a:t>Höga arbetskraftskostnader</a:t>
            </a:r>
            <a:endParaRPr lang="sv-SE" dirty="0" smtClean="0"/>
          </a:p>
          <a:p>
            <a:r>
              <a:rPr lang="sv-SE" dirty="0" smtClean="0"/>
              <a:t>Den </a:t>
            </a:r>
            <a:r>
              <a:rPr lang="sv-SE" dirty="0"/>
              <a:t>största </a:t>
            </a:r>
            <a:r>
              <a:rPr lang="sv-SE" b="1" dirty="0"/>
              <a:t>konjunkturrisken</a:t>
            </a:r>
            <a:r>
              <a:rPr lang="sv-SE" dirty="0"/>
              <a:t> </a:t>
            </a:r>
            <a:r>
              <a:rPr lang="sv-SE" dirty="0" smtClean="0"/>
              <a:t>är </a:t>
            </a:r>
            <a:r>
              <a:rPr lang="sv-SE" dirty="0"/>
              <a:t>utvecklingen av den inhemska </a:t>
            </a:r>
            <a:r>
              <a:rPr lang="sv-SE" dirty="0" smtClean="0"/>
              <a:t>konjunkturen</a:t>
            </a:r>
          </a:p>
          <a:p>
            <a:r>
              <a:rPr lang="sv-SE" dirty="0" smtClean="0"/>
              <a:t>Potentiellt </a:t>
            </a:r>
            <a:r>
              <a:rPr lang="sv-SE" dirty="0"/>
              <a:t>höjda arbetskraftskostnader och arbetsgivaravgifter upplevs som de största </a:t>
            </a:r>
            <a:r>
              <a:rPr lang="sv-SE" b="1" dirty="0"/>
              <a:t>politiska </a:t>
            </a:r>
            <a:r>
              <a:rPr lang="sv-SE" b="1" dirty="0" smtClean="0"/>
              <a:t>riskerna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8846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3522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35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6955</TotalTime>
  <Words>473</Words>
  <Application>Microsoft Office PowerPoint</Application>
  <PresentationFormat>Bildspel på skärmen (16:9)</PresentationFormat>
  <Paragraphs>75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35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Andreas Vass</cp:lastModifiedBy>
  <cp:revision>475</cp:revision>
  <cp:lastPrinted>2015-11-05T08:54:09Z</cp:lastPrinted>
  <dcterms:created xsi:type="dcterms:W3CDTF">2010-04-12T23:12:02Z</dcterms:created>
  <dcterms:modified xsi:type="dcterms:W3CDTF">2016-09-08T11:51:22Z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