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län'!$D$488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län'!$E$487:$AD$487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län'!$E$488:$AD$488</c:f>
              <c:numCache>
                <c:formatCode>#,##0</c:formatCode>
                <c:ptCount val="26"/>
                <c:pt idx="0">
                  <c:v>0</c:v>
                </c:pt>
                <c:pt idx="1">
                  <c:v>-166</c:v>
                </c:pt>
                <c:pt idx="2">
                  <c:v>-159</c:v>
                </c:pt>
                <c:pt idx="3">
                  <c:v>31</c:v>
                </c:pt>
                <c:pt idx="4">
                  <c:v>276</c:v>
                </c:pt>
                <c:pt idx="5">
                  <c:v>459</c:v>
                </c:pt>
                <c:pt idx="6">
                  <c:v>660</c:v>
                </c:pt>
                <c:pt idx="7">
                  <c:v>1266</c:v>
                </c:pt>
                <c:pt idx="8">
                  <c:v>1480</c:v>
                </c:pt>
                <c:pt idx="9">
                  <c:v>1396</c:v>
                </c:pt>
                <c:pt idx="10">
                  <c:v>1598</c:v>
                </c:pt>
                <c:pt idx="11">
                  <c:v>1753</c:v>
                </c:pt>
                <c:pt idx="12">
                  <c:v>1831</c:v>
                </c:pt>
                <c:pt idx="13">
                  <c:v>1959</c:v>
                </c:pt>
                <c:pt idx="14">
                  <c:v>2100</c:v>
                </c:pt>
                <c:pt idx="15">
                  <c:v>2232</c:v>
                </c:pt>
                <c:pt idx="16">
                  <c:v>2496</c:v>
                </c:pt>
                <c:pt idx="17">
                  <c:v>2775</c:v>
                </c:pt>
                <c:pt idx="18">
                  <c:v>3152</c:v>
                </c:pt>
                <c:pt idx="19">
                  <c:v>3304</c:v>
                </c:pt>
                <c:pt idx="20">
                  <c:v>3737</c:v>
                </c:pt>
                <c:pt idx="21">
                  <c:v>4356</c:v>
                </c:pt>
                <c:pt idx="22">
                  <c:v>4445</c:v>
                </c:pt>
                <c:pt idx="23">
                  <c:v>4338</c:v>
                </c:pt>
                <c:pt idx="24">
                  <c:v>4457</c:v>
                </c:pt>
                <c:pt idx="25">
                  <c:v>4695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län'!$D$489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län'!$E$487:$AD$487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län'!$E$489:$AD$489</c:f>
              <c:numCache>
                <c:formatCode>#,##0</c:formatCode>
                <c:ptCount val="26"/>
                <c:pt idx="0">
                  <c:v>0</c:v>
                </c:pt>
                <c:pt idx="1">
                  <c:v>117</c:v>
                </c:pt>
                <c:pt idx="2">
                  <c:v>130</c:v>
                </c:pt>
                <c:pt idx="3">
                  <c:v>85</c:v>
                </c:pt>
                <c:pt idx="4">
                  <c:v>186</c:v>
                </c:pt>
                <c:pt idx="5">
                  <c:v>168</c:v>
                </c:pt>
                <c:pt idx="6">
                  <c:v>234</c:v>
                </c:pt>
                <c:pt idx="7">
                  <c:v>188</c:v>
                </c:pt>
                <c:pt idx="8">
                  <c:v>106</c:v>
                </c:pt>
                <c:pt idx="9">
                  <c:v>359</c:v>
                </c:pt>
                <c:pt idx="10">
                  <c:v>473</c:v>
                </c:pt>
                <c:pt idx="11">
                  <c:v>625</c:v>
                </c:pt>
                <c:pt idx="12">
                  <c:v>700</c:v>
                </c:pt>
                <c:pt idx="13">
                  <c:v>771</c:v>
                </c:pt>
                <c:pt idx="14">
                  <c:v>933</c:v>
                </c:pt>
                <c:pt idx="15">
                  <c:v>872</c:v>
                </c:pt>
                <c:pt idx="16">
                  <c:v>974</c:v>
                </c:pt>
                <c:pt idx="17">
                  <c:v>1203</c:v>
                </c:pt>
                <c:pt idx="18">
                  <c:v>1337</c:v>
                </c:pt>
                <c:pt idx="19">
                  <c:v>1411</c:v>
                </c:pt>
                <c:pt idx="20">
                  <c:v>1330</c:v>
                </c:pt>
                <c:pt idx="21">
                  <c:v>1624</c:v>
                </c:pt>
                <c:pt idx="22">
                  <c:v>1644</c:v>
                </c:pt>
                <c:pt idx="23">
                  <c:v>1768</c:v>
                </c:pt>
                <c:pt idx="24">
                  <c:v>1810</c:v>
                </c:pt>
                <c:pt idx="25">
                  <c:v>1657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län'!$D$490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län'!$E$487:$AD$487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län'!$E$490:$AD$490</c:f>
              <c:numCache>
                <c:formatCode>#,##0</c:formatCode>
                <c:ptCount val="26"/>
                <c:pt idx="0">
                  <c:v>0</c:v>
                </c:pt>
                <c:pt idx="1">
                  <c:v>190</c:v>
                </c:pt>
                <c:pt idx="2">
                  <c:v>-73</c:v>
                </c:pt>
                <c:pt idx="3">
                  <c:v>-210</c:v>
                </c:pt>
                <c:pt idx="4">
                  <c:v>-244</c:v>
                </c:pt>
                <c:pt idx="5">
                  <c:v>3</c:v>
                </c:pt>
                <c:pt idx="6">
                  <c:v>-162</c:v>
                </c:pt>
                <c:pt idx="7">
                  <c:v>-169</c:v>
                </c:pt>
                <c:pt idx="8">
                  <c:v>-164</c:v>
                </c:pt>
                <c:pt idx="9">
                  <c:v>76</c:v>
                </c:pt>
                <c:pt idx="10">
                  <c:v>359</c:v>
                </c:pt>
                <c:pt idx="11">
                  <c:v>261</c:v>
                </c:pt>
                <c:pt idx="12">
                  <c:v>454</c:v>
                </c:pt>
                <c:pt idx="13">
                  <c:v>205</c:v>
                </c:pt>
                <c:pt idx="14">
                  <c:v>261</c:v>
                </c:pt>
                <c:pt idx="15">
                  <c:v>433</c:v>
                </c:pt>
                <c:pt idx="16">
                  <c:v>437</c:v>
                </c:pt>
                <c:pt idx="17">
                  <c:v>217</c:v>
                </c:pt>
                <c:pt idx="18">
                  <c:v>389</c:v>
                </c:pt>
                <c:pt idx="19">
                  <c:v>542</c:v>
                </c:pt>
                <c:pt idx="20">
                  <c:v>540</c:v>
                </c:pt>
                <c:pt idx="21">
                  <c:v>531</c:v>
                </c:pt>
                <c:pt idx="22">
                  <c:v>668</c:v>
                </c:pt>
                <c:pt idx="23">
                  <c:v>546</c:v>
                </c:pt>
                <c:pt idx="24">
                  <c:v>657</c:v>
                </c:pt>
                <c:pt idx="25">
                  <c:v>732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län'!$D$491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län'!$E$487:$AD$487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län'!$E$491:$AD$491</c:f>
              <c:numCache>
                <c:formatCode>#,##0</c:formatCode>
                <c:ptCount val="26"/>
                <c:pt idx="0">
                  <c:v>0</c:v>
                </c:pt>
                <c:pt idx="1">
                  <c:v>-148</c:v>
                </c:pt>
                <c:pt idx="2">
                  <c:v>-292</c:v>
                </c:pt>
                <c:pt idx="3">
                  <c:v>429</c:v>
                </c:pt>
                <c:pt idx="4">
                  <c:v>-228</c:v>
                </c:pt>
                <c:pt idx="5">
                  <c:v>-224</c:v>
                </c:pt>
                <c:pt idx="6">
                  <c:v>-262</c:v>
                </c:pt>
                <c:pt idx="7">
                  <c:v>-255</c:v>
                </c:pt>
                <c:pt idx="8">
                  <c:v>-307</c:v>
                </c:pt>
                <c:pt idx="9">
                  <c:v>-534</c:v>
                </c:pt>
                <c:pt idx="10">
                  <c:v>-669</c:v>
                </c:pt>
                <c:pt idx="11">
                  <c:v>-85</c:v>
                </c:pt>
                <c:pt idx="12">
                  <c:v>-1117</c:v>
                </c:pt>
                <c:pt idx="13">
                  <c:v>-1050</c:v>
                </c:pt>
                <c:pt idx="14">
                  <c:v>-1036</c:v>
                </c:pt>
                <c:pt idx="15">
                  <c:v>-1027</c:v>
                </c:pt>
                <c:pt idx="16">
                  <c:v>-1074</c:v>
                </c:pt>
                <c:pt idx="17">
                  <c:v>-949</c:v>
                </c:pt>
                <c:pt idx="18">
                  <c:v>-1020</c:v>
                </c:pt>
                <c:pt idx="19">
                  <c:v>-1292</c:v>
                </c:pt>
                <c:pt idx="20">
                  <c:v>-988</c:v>
                </c:pt>
                <c:pt idx="21">
                  <c:v>-752</c:v>
                </c:pt>
                <c:pt idx="22">
                  <c:v>-928</c:v>
                </c:pt>
                <c:pt idx="23">
                  <c:v>-941</c:v>
                </c:pt>
                <c:pt idx="24">
                  <c:v>-998</c:v>
                </c:pt>
                <c:pt idx="25">
                  <c:v>-810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län'!$D$492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län'!$E$487:$AD$487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län'!$E$492:$AD$492</c:f>
              <c:numCache>
                <c:formatCode>#,##0</c:formatCode>
                <c:ptCount val="26"/>
                <c:pt idx="0">
                  <c:v>0</c:v>
                </c:pt>
                <c:pt idx="1">
                  <c:v>-191</c:v>
                </c:pt>
                <c:pt idx="2">
                  <c:v>287</c:v>
                </c:pt>
                <c:pt idx="3">
                  <c:v>-586</c:v>
                </c:pt>
                <c:pt idx="4">
                  <c:v>-296</c:v>
                </c:pt>
                <c:pt idx="5">
                  <c:v>-388</c:v>
                </c:pt>
                <c:pt idx="6">
                  <c:v>1314</c:v>
                </c:pt>
                <c:pt idx="7">
                  <c:v>1402</c:v>
                </c:pt>
                <c:pt idx="8">
                  <c:v>1518</c:v>
                </c:pt>
                <c:pt idx="9">
                  <c:v>1432</c:v>
                </c:pt>
                <c:pt idx="10">
                  <c:v>868</c:v>
                </c:pt>
                <c:pt idx="11">
                  <c:v>769</c:v>
                </c:pt>
                <c:pt idx="12">
                  <c:v>1189</c:v>
                </c:pt>
                <c:pt idx="13">
                  <c:v>1736</c:v>
                </c:pt>
                <c:pt idx="14">
                  <c:v>1796</c:v>
                </c:pt>
                <c:pt idx="15">
                  <c:v>1795</c:v>
                </c:pt>
                <c:pt idx="16">
                  <c:v>1468</c:v>
                </c:pt>
                <c:pt idx="17">
                  <c:v>1168</c:v>
                </c:pt>
                <c:pt idx="18">
                  <c:v>1322</c:v>
                </c:pt>
                <c:pt idx="19">
                  <c:v>1267</c:v>
                </c:pt>
                <c:pt idx="20">
                  <c:v>512</c:v>
                </c:pt>
                <c:pt idx="21">
                  <c:v>662</c:v>
                </c:pt>
                <c:pt idx="22">
                  <c:v>805</c:v>
                </c:pt>
                <c:pt idx="23">
                  <c:v>665</c:v>
                </c:pt>
                <c:pt idx="24">
                  <c:v>589</c:v>
                </c:pt>
                <c:pt idx="25">
                  <c:v>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28752"/>
        <c:axId val="158029144"/>
      </c:lineChart>
      <c:catAx>
        <c:axId val="1580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29144"/>
        <c:crosses val="autoZero"/>
        <c:auto val="1"/>
        <c:lblAlgn val="ctr"/>
        <c:lblOffset val="100"/>
        <c:tickLblSkip val="5"/>
        <c:noMultiLvlLbl val="0"/>
      </c:catAx>
      <c:valAx>
        <c:axId val="15802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2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län'!$D$33:$AL$33</c:f>
              <c:numCache>
                <c:formatCode>0</c:formatCode>
                <c:ptCount val="35"/>
                <c:pt idx="0" formatCode="General">
                  <c:v>144</c:v>
                </c:pt>
                <c:pt idx="1">
                  <c:v>124</c:v>
                </c:pt>
                <c:pt idx="2" formatCode="General">
                  <c:v>104</c:v>
                </c:pt>
                <c:pt idx="3" formatCode="General">
                  <c:v>56</c:v>
                </c:pt>
                <c:pt idx="4" formatCode="General">
                  <c:v>107</c:v>
                </c:pt>
                <c:pt idx="5" formatCode="General">
                  <c:v>37</c:v>
                </c:pt>
                <c:pt idx="6" formatCode="General">
                  <c:v>110</c:v>
                </c:pt>
                <c:pt idx="7" formatCode="General">
                  <c:v>34</c:v>
                </c:pt>
                <c:pt idx="8" formatCode="General">
                  <c:v>66</c:v>
                </c:pt>
                <c:pt idx="9" formatCode="General">
                  <c:v>119</c:v>
                </c:pt>
                <c:pt idx="10" formatCode="General">
                  <c:v>86</c:v>
                </c:pt>
                <c:pt idx="11" formatCode="General">
                  <c:v>82</c:v>
                </c:pt>
                <c:pt idx="12" formatCode="General">
                  <c:v>137</c:v>
                </c:pt>
                <c:pt idx="13" formatCode="General">
                  <c:v>155</c:v>
                </c:pt>
                <c:pt idx="14" formatCode="General">
                  <c:v>132</c:v>
                </c:pt>
                <c:pt idx="15" formatCode="General">
                  <c:v>98</c:v>
                </c:pt>
                <c:pt idx="16" formatCode="General">
                  <c:v>95</c:v>
                </c:pt>
                <c:pt idx="17" formatCode="General">
                  <c:v>83</c:v>
                </c:pt>
                <c:pt idx="18" formatCode="General">
                  <c:v>45</c:v>
                </c:pt>
                <c:pt idx="19" formatCode="General">
                  <c:v>155</c:v>
                </c:pt>
                <c:pt idx="20" formatCode="General">
                  <c:v>72</c:v>
                </c:pt>
                <c:pt idx="21" formatCode="General">
                  <c:v>50</c:v>
                </c:pt>
                <c:pt idx="22" formatCode="General">
                  <c:v>69</c:v>
                </c:pt>
                <c:pt idx="23" formatCode="General">
                  <c:v>83</c:v>
                </c:pt>
                <c:pt idx="24" formatCode="General">
                  <c:v>48</c:v>
                </c:pt>
                <c:pt idx="25" formatCode="General">
                  <c:v>34</c:v>
                </c:pt>
                <c:pt idx="26" formatCode="General">
                  <c:v>-7</c:v>
                </c:pt>
                <c:pt idx="27" formatCode="General">
                  <c:v>34</c:v>
                </c:pt>
                <c:pt idx="28">
                  <c:v>41.566666666666663</c:v>
                </c:pt>
                <c:pt idx="29">
                  <c:v>49.133333333333326</c:v>
                </c:pt>
                <c:pt idx="30">
                  <c:v>56.7</c:v>
                </c:pt>
                <c:pt idx="31">
                  <c:v>64.650000000000006</c:v>
                </c:pt>
                <c:pt idx="32">
                  <c:v>72.599999999999994</c:v>
                </c:pt>
                <c:pt idx="33">
                  <c:v>56.25</c:v>
                </c:pt>
                <c:pt idx="34">
                  <c:v>39.9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län'!$D$34:$AL$34</c:f>
              <c:numCache>
                <c:formatCode>0</c:formatCode>
                <c:ptCount val="35"/>
                <c:pt idx="0" formatCode="General">
                  <c:v>141</c:v>
                </c:pt>
                <c:pt idx="1">
                  <c:v>134</c:v>
                </c:pt>
                <c:pt idx="2" formatCode="General">
                  <c:v>127</c:v>
                </c:pt>
                <c:pt idx="3" formatCode="General">
                  <c:v>119</c:v>
                </c:pt>
                <c:pt idx="4" formatCode="General">
                  <c:v>71</c:v>
                </c:pt>
                <c:pt idx="5" formatCode="General">
                  <c:v>61</c:v>
                </c:pt>
                <c:pt idx="6" formatCode="General">
                  <c:v>88</c:v>
                </c:pt>
                <c:pt idx="7" formatCode="General">
                  <c:v>56</c:v>
                </c:pt>
                <c:pt idx="8" formatCode="General">
                  <c:v>63</c:v>
                </c:pt>
                <c:pt idx="9" formatCode="General">
                  <c:v>55</c:v>
                </c:pt>
                <c:pt idx="10" formatCode="General">
                  <c:v>74</c:v>
                </c:pt>
                <c:pt idx="11" formatCode="General">
                  <c:v>59</c:v>
                </c:pt>
                <c:pt idx="12" formatCode="General">
                  <c:v>94</c:v>
                </c:pt>
                <c:pt idx="13" formatCode="General">
                  <c:v>113</c:v>
                </c:pt>
                <c:pt idx="14" formatCode="General">
                  <c:v>125</c:v>
                </c:pt>
                <c:pt idx="15" formatCode="General">
                  <c:v>109</c:v>
                </c:pt>
                <c:pt idx="16" formatCode="General">
                  <c:v>77</c:v>
                </c:pt>
                <c:pt idx="17" formatCode="General">
                  <c:v>58</c:v>
                </c:pt>
                <c:pt idx="18" formatCode="General">
                  <c:v>15</c:v>
                </c:pt>
                <c:pt idx="19" formatCode="General">
                  <c:v>60</c:v>
                </c:pt>
                <c:pt idx="20" formatCode="General">
                  <c:v>67</c:v>
                </c:pt>
                <c:pt idx="21" formatCode="General">
                  <c:v>79</c:v>
                </c:pt>
                <c:pt idx="22" formatCode="General">
                  <c:v>41</c:v>
                </c:pt>
                <c:pt idx="23" formatCode="General">
                  <c:v>92</c:v>
                </c:pt>
                <c:pt idx="24" formatCode="General">
                  <c:v>65</c:v>
                </c:pt>
                <c:pt idx="25" formatCode="General">
                  <c:v>74</c:v>
                </c:pt>
                <c:pt idx="26" formatCode="General">
                  <c:v>22</c:v>
                </c:pt>
                <c:pt idx="27" formatCode="General">
                  <c:v>36</c:v>
                </c:pt>
                <c:pt idx="28">
                  <c:v>59.3</c:v>
                </c:pt>
                <c:pt idx="29">
                  <c:v>82.6</c:v>
                </c:pt>
                <c:pt idx="30">
                  <c:v>105.89999999999999</c:v>
                </c:pt>
                <c:pt idx="31">
                  <c:v>86.9</c:v>
                </c:pt>
                <c:pt idx="32">
                  <c:v>67.900000000000006</c:v>
                </c:pt>
                <c:pt idx="33">
                  <c:v>67.75</c:v>
                </c:pt>
                <c:pt idx="34">
                  <c:v>67.599999999999994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64168"/>
        <c:axId val="157864560"/>
      </c:lineChart>
      <c:catAx>
        <c:axId val="157864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4560"/>
        <c:crosses val="autoZero"/>
        <c:auto val="1"/>
        <c:lblAlgn val="ctr"/>
        <c:lblOffset val="100"/>
        <c:tickLblSkip val="2"/>
        <c:noMultiLvlLbl val="0"/>
      </c:catAx>
      <c:valAx>
        <c:axId val="15786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865344"/>
        <c:axId val="269851720"/>
      </c:barChart>
      <c:catAx>
        <c:axId val="157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851720"/>
        <c:crosses val="autoZero"/>
        <c:auto val="1"/>
        <c:lblAlgn val="ctr"/>
        <c:lblOffset val="100"/>
        <c:noMultiLvlLbl val="0"/>
      </c:catAx>
      <c:valAx>
        <c:axId val="2698517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8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9852504"/>
        <c:axId val="269852896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52504"/>
        <c:axId val="269852896"/>
      </c:lineChart>
      <c:catAx>
        <c:axId val="26985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69852896"/>
        <c:crosses val="autoZero"/>
        <c:auto val="1"/>
        <c:lblAlgn val="ctr"/>
        <c:lblOffset val="100"/>
        <c:noMultiLvlLbl val="0"/>
      </c:catAx>
      <c:valAx>
        <c:axId val="269852896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698525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län'!$D$33:$AL$33</c:f>
              <c:numCache>
                <c:formatCode>0</c:formatCode>
                <c:ptCount val="35"/>
                <c:pt idx="0" formatCode="General">
                  <c:v>11</c:v>
                </c:pt>
                <c:pt idx="1">
                  <c:v>14.5</c:v>
                </c:pt>
                <c:pt idx="2" formatCode="General">
                  <c:v>18</c:v>
                </c:pt>
                <c:pt idx="3" formatCode="General">
                  <c:v>-1</c:v>
                </c:pt>
                <c:pt idx="4" formatCode="General">
                  <c:v>34</c:v>
                </c:pt>
                <c:pt idx="5" formatCode="General">
                  <c:v>19</c:v>
                </c:pt>
                <c:pt idx="6" formatCode="General">
                  <c:v>31</c:v>
                </c:pt>
                <c:pt idx="7" formatCode="General">
                  <c:v>14</c:v>
                </c:pt>
                <c:pt idx="8" formatCode="General">
                  <c:v>25</c:v>
                </c:pt>
                <c:pt idx="9" formatCode="General">
                  <c:v>38</c:v>
                </c:pt>
                <c:pt idx="10" formatCode="General">
                  <c:v>22</c:v>
                </c:pt>
                <c:pt idx="11" formatCode="General">
                  <c:v>-19</c:v>
                </c:pt>
                <c:pt idx="12" formatCode="General">
                  <c:v>40</c:v>
                </c:pt>
                <c:pt idx="13" formatCode="General">
                  <c:v>45</c:v>
                </c:pt>
                <c:pt idx="14" formatCode="General">
                  <c:v>42</c:v>
                </c:pt>
                <c:pt idx="15" formatCode="General">
                  <c:v>47</c:v>
                </c:pt>
                <c:pt idx="16" formatCode="General">
                  <c:v>38</c:v>
                </c:pt>
                <c:pt idx="17" formatCode="General">
                  <c:v>9</c:v>
                </c:pt>
                <c:pt idx="18" formatCode="General">
                  <c:v>-15</c:v>
                </c:pt>
                <c:pt idx="19" formatCode="General">
                  <c:v>57</c:v>
                </c:pt>
                <c:pt idx="20" formatCode="General">
                  <c:v>10</c:v>
                </c:pt>
                <c:pt idx="21" formatCode="General">
                  <c:v>18</c:v>
                </c:pt>
                <c:pt idx="22" formatCode="General">
                  <c:v>21</c:v>
                </c:pt>
                <c:pt idx="23" formatCode="General">
                  <c:v>17</c:v>
                </c:pt>
                <c:pt idx="24" formatCode="General">
                  <c:v>-18</c:v>
                </c:pt>
                <c:pt idx="25" formatCode="General">
                  <c:v>31</c:v>
                </c:pt>
                <c:pt idx="26" formatCode="General">
                  <c:v>5</c:v>
                </c:pt>
                <c:pt idx="27" formatCode="General">
                  <c:v>7</c:v>
                </c:pt>
                <c:pt idx="28">
                  <c:v>7.1333333333333329</c:v>
                </c:pt>
                <c:pt idx="29">
                  <c:v>7.2666666666666666</c:v>
                </c:pt>
                <c:pt idx="30">
                  <c:v>7.4000000000000012</c:v>
                </c:pt>
                <c:pt idx="31">
                  <c:v>11.600000000000001</c:v>
                </c:pt>
                <c:pt idx="32">
                  <c:v>15.8</c:v>
                </c:pt>
                <c:pt idx="33">
                  <c:v>21.1</c:v>
                </c:pt>
                <c:pt idx="34">
                  <c:v>26.400000000000002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län'!$D$34:$AL$34</c:f>
              <c:numCache>
                <c:formatCode>0</c:formatCode>
                <c:ptCount val="35"/>
                <c:pt idx="0" formatCode="General">
                  <c:v>8</c:v>
                </c:pt>
                <c:pt idx="1">
                  <c:v>11.5</c:v>
                </c:pt>
                <c:pt idx="2" formatCode="General">
                  <c:v>15</c:v>
                </c:pt>
                <c:pt idx="3" formatCode="General">
                  <c:v>2</c:v>
                </c:pt>
                <c:pt idx="4" formatCode="General">
                  <c:v>-8</c:v>
                </c:pt>
                <c:pt idx="5" formatCode="General">
                  <c:v>10</c:v>
                </c:pt>
                <c:pt idx="6" formatCode="General">
                  <c:v>17</c:v>
                </c:pt>
                <c:pt idx="7" formatCode="General">
                  <c:v>11</c:v>
                </c:pt>
                <c:pt idx="8" formatCode="General">
                  <c:v>31</c:v>
                </c:pt>
                <c:pt idx="9" formatCode="General">
                  <c:v>18</c:v>
                </c:pt>
                <c:pt idx="10" formatCode="General">
                  <c:v>15</c:v>
                </c:pt>
                <c:pt idx="11" formatCode="General">
                  <c:v>-10</c:v>
                </c:pt>
                <c:pt idx="12" formatCode="General">
                  <c:v>36</c:v>
                </c:pt>
                <c:pt idx="13" formatCode="General">
                  <c:v>29</c:v>
                </c:pt>
                <c:pt idx="14" formatCode="General">
                  <c:v>43</c:v>
                </c:pt>
                <c:pt idx="15" formatCode="General">
                  <c:v>19</c:v>
                </c:pt>
                <c:pt idx="16" formatCode="General">
                  <c:v>6</c:v>
                </c:pt>
                <c:pt idx="17" formatCode="General">
                  <c:v>12</c:v>
                </c:pt>
                <c:pt idx="18" formatCode="General">
                  <c:v>-5</c:v>
                </c:pt>
                <c:pt idx="19" formatCode="General">
                  <c:v>1</c:v>
                </c:pt>
                <c:pt idx="20" formatCode="General">
                  <c:v>25</c:v>
                </c:pt>
                <c:pt idx="21" formatCode="General">
                  <c:v>36</c:v>
                </c:pt>
                <c:pt idx="22" formatCode="General">
                  <c:v>13</c:v>
                </c:pt>
                <c:pt idx="23" formatCode="General">
                  <c:v>1</c:v>
                </c:pt>
                <c:pt idx="24" formatCode="General">
                  <c:v>12</c:v>
                </c:pt>
                <c:pt idx="25" formatCode="General">
                  <c:v>17</c:v>
                </c:pt>
                <c:pt idx="26" formatCode="General">
                  <c:v>-5</c:v>
                </c:pt>
                <c:pt idx="27" formatCode="General">
                  <c:v>10</c:v>
                </c:pt>
                <c:pt idx="28">
                  <c:v>19.833333333333332</c:v>
                </c:pt>
                <c:pt idx="29">
                  <c:v>29.666666666666664</c:v>
                </c:pt>
                <c:pt idx="30">
                  <c:v>39.5</c:v>
                </c:pt>
                <c:pt idx="31">
                  <c:v>30.45</c:v>
                </c:pt>
                <c:pt idx="32">
                  <c:v>21.4</c:v>
                </c:pt>
                <c:pt idx="33">
                  <c:v>25.9</c:v>
                </c:pt>
                <c:pt idx="34">
                  <c:v>30.4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853680"/>
        <c:axId val="269854072"/>
      </c:lineChart>
      <c:catAx>
        <c:axId val="26985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854072"/>
        <c:crosses val="autoZero"/>
        <c:auto val="1"/>
        <c:lblAlgn val="ctr"/>
        <c:lblOffset val="100"/>
        <c:tickLblSkip val="2"/>
        <c:noMultiLvlLbl val="0"/>
      </c:catAx>
      <c:valAx>
        <c:axId val="26985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85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Sektorer'!$D$32:$AJ$32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Sektorer'!$D$33:$AJ$33</c:f>
              <c:numCache>
                <c:formatCode>0%</c:formatCode>
                <c:ptCount val="33"/>
                <c:pt idx="0">
                  <c:v>0.38</c:v>
                </c:pt>
                <c:pt idx="1">
                  <c:v>0.49</c:v>
                </c:pt>
                <c:pt idx="2">
                  <c:v>0.6</c:v>
                </c:pt>
                <c:pt idx="3">
                  <c:v>0.44</c:v>
                </c:pt>
                <c:pt idx="4">
                  <c:v>0.76</c:v>
                </c:pt>
                <c:pt idx="5">
                  <c:v>0.57000000000000006</c:v>
                </c:pt>
                <c:pt idx="6">
                  <c:v>0.63</c:v>
                </c:pt>
                <c:pt idx="7">
                  <c:v>0.66</c:v>
                </c:pt>
                <c:pt idx="8">
                  <c:v>0.62</c:v>
                </c:pt>
                <c:pt idx="9">
                  <c:v>0.51</c:v>
                </c:pt>
                <c:pt idx="10">
                  <c:v>0.62</c:v>
                </c:pt>
                <c:pt idx="11">
                  <c:v>0.75</c:v>
                </c:pt>
                <c:pt idx="12">
                  <c:v>0.73</c:v>
                </c:pt>
                <c:pt idx="13">
                  <c:v>0.87</c:v>
                </c:pt>
                <c:pt idx="14">
                  <c:v>0.75</c:v>
                </c:pt>
                <c:pt idx="15">
                  <c:v>0.79</c:v>
                </c:pt>
                <c:pt idx="16">
                  <c:v>0.88</c:v>
                </c:pt>
                <c:pt idx="17">
                  <c:v>0.53</c:v>
                </c:pt>
                <c:pt idx="18">
                  <c:v>0.86</c:v>
                </c:pt>
                <c:pt idx="19">
                  <c:v>0.86</c:v>
                </c:pt>
                <c:pt idx="20">
                  <c:v>0.82</c:v>
                </c:pt>
                <c:pt idx="21">
                  <c:v>0.72</c:v>
                </c:pt>
                <c:pt idx="22">
                  <c:v>0.76</c:v>
                </c:pt>
                <c:pt idx="23">
                  <c:v>0.67</c:v>
                </c:pt>
                <c:pt idx="24">
                  <c:v>0.79</c:v>
                </c:pt>
                <c:pt idx="25">
                  <c:v>0.66</c:v>
                </c:pt>
                <c:pt idx="26">
                  <c:v>0.61</c:v>
                </c:pt>
                <c:pt idx="27">
                  <c:v>0.56000000000000005</c:v>
                </c:pt>
                <c:pt idx="28">
                  <c:v>0.62833333333333341</c:v>
                </c:pt>
                <c:pt idx="29">
                  <c:v>0.69666666666666666</c:v>
                </c:pt>
                <c:pt idx="30">
                  <c:v>0.76500000000000001</c:v>
                </c:pt>
                <c:pt idx="31">
                  <c:v>0.71</c:v>
                </c:pt>
                <c:pt idx="32">
                  <c:v>0.65500000000000003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Sektorer'!$D$32:$AJ$32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Sektorer'!$D$34:$AJ$34</c:f>
              <c:numCache>
                <c:formatCode>0%</c:formatCode>
                <c:ptCount val="33"/>
                <c:pt idx="0">
                  <c:v>0.68</c:v>
                </c:pt>
                <c:pt idx="1">
                  <c:v>0.57000000000000006</c:v>
                </c:pt>
                <c:pt idx="2">
                  <c:v>0.46</c:v>
                </c:pt>
                <c:pt idx="3">
                  <c:v>0.63</c:v>
                </c:pt>
                <c:pt idx="4">
                  <c:v>0.34</c:v>
                </c:pt>
                <c:pt idx="5">
                  <c:v>0.4</c:v>
                </c:pt>
                <c:pt idx="6">
                  <c:v>0.56000000000000005</c:v>
                </c:pt>
                <c:pt idx="7">
                  <c:v>0.55000000000000004</c:v>
                </c:pt>
                <c:pt idx="8">
                  <c:v>0.61</c:v>
                </c:pt>
                <c:pt idx="9">
                  <c:v>0.54</c:v>
                </c:pt>
                <c:pt idx="10">
                  <c:v>0.59</c:v>
                </c:pt>
                <c:pt idx="11">
                  <c:v>0.46</c:v>
                </c:pt>
                <c:pt idx="12">
                  <c:v>0.63</c:v>
                </c:pt>
                <c:pt idx="13">
                  <c:v>0.64</c:v>
                </c:pt>
                <c:pt idx="14">
                  <c:v>0.65</c:v>
                </c:pt>
                <c:pt idx="15">
                  <c:v>0.57999999999999996</c:v>
                </c:pt>
                <c:pt idx="16">
                  <c:v>0.59</c:v>
                </c:pt>
                <c:pt idx="17">
                  <c:v>0.53</c:v>
                </c:pt>
                <c:pt idx="18">
                  <c:v>0.59</c:v>
                </c:pt>
                <c:pt idx="19">
                  <c:v>0.61</c:v>
                </c:pt>
                <c:pt idx="20">
                  <c:v>0.66</c:v>
                </c:pt>
                <c:pt idx="21">
                  <c:v>0.68</c:v>
                </c:pt>
                <c:pt idx="22">
                  <c:v>0.59</c:v>
                </c:pt>
                <c:pt idx="23">
                  <c:v>0.5</c:v>
                </c:pt>
                <c:pt idx="24">
                  <c:v>0.62</c:v>
                </c:pt>
                <c:pt idx="25">
                  <c:v>0.49</c:v>
                </c:pt>
                <c:pt idx="26">
                  <c:v>0.66</c:v>
                </c:pt>
                <c:pt idx="27">
                  <c:v>0.53</c:v>
                </c:pt>
                <c:pt idx="28">
                  <c:v>0.60699999999999998</c:v>
                </c:pt>
                <c:pt idx="29">
                  <c:v>0.68399999999999994</c:v>
                </c:pt>
                <c:pt idx="30">
                  <c:v>0.76100000000000001</c:v>
                </c:pt>
                <c:pt idx="31">
                  <c:v>0.69700000000000006</c:v>
                </c:pt>
                <c:pt idx="32">
                  <c:v>0.63300000000000001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854856"/>
        <c:axId val="269855248"/>
      </c:lineChart>
      <c:catAx>
        <c:axId val="269854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855248"/>
        <c:crosses val="autoZero"/>
        <c:auto val="1"/>
        <c:lblAlgn val="ctr"/>
        <c:lblOffset val="100"/>
        <c:tickLblSkip val="2"/>
        <c:noMultiLvlLbl val="0"/>
      </c:catAx>
      <c:valAx>
        <c:axId val="2698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8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9582832"/>
        <c:axId val="269583224"/>
      </c:barChart>
      <c:catAx>
        <c:axId val="2695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583224"/>
        <c:crosses val="autoZero"/>
        <c:auto val="1"/>
        <c:lblAlgn val="ctr"/>
        <c:lblOffset val="100"/>
        <c:noMultiLvlLbl val="0"/>
      </c:catAx>
      <c:valAx>
        <c:axId val="269583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958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'!$K$29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'!$K$30:$K$40</c:f>
              <c:numCache>
                <c:formatCode>0%</c:formatCode>
                <c:ptCount val="11"/>
                <c:pt idx="0">
                  <c:v>0.22700000000000001</c:v>
                </c:pt>
                <c:pt idx="1">
                  <c:v>0.124</c:v>
                </c:pt>
                <c:pt idx="2">
                  <c:v>0.14199999999999999</c:v>
                </c:pt>
                <c:pt idx="3">
                  <c:v>6.8000000000000005E-2</c:v>
                </c:pt>
                <c:pt idx="4">
                  <c:v>7.4999999999999997E-2</c:v>
                </c:pt>
                <c:pt idx="5">
                  <c:v>8.7999999999999995E-2</c:v>
                </c:pt>
                <c:pt idx="6">
                  <c:v>1.7999999999999999E-2</c:v>
                </c:pt>
                <c:pt idx="7">
                  <c:v>2.5000000000000001E-2</c:v>
                </c:pt>
                <c:pt idx="8">
                  <c:v>7.3999999999999996E-2</c:v>
                </c:pt>
                <c:pt idx="9">
                  <c:v>5.8000000000000003E-2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9584008"/>
        <c:axId val="269584400"/>
      </c:barChart>
      <c:catAx>
        <c:axId val="269584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584400"/>
        <c:crosses val="autoZero"/>
        <c:auto val="1"/>
        <c:lblAlgn val="ctr"/>
        <c:lblOffset val="100"/>
        <c:noMultiLvlLbl val="0"/>
      </c:catAx>
      <c:valAx>
        <c:axId val="2695844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95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'!$K$81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'!$K$82:$K$89</c:f>
              <c:numCache>
                <c:formatCode>0%</c:formatCode>
                <c:ptCount val="8"/>
                <c:pt idx="0">
                  <c:v>0.43099999999999999</c:v>
                </c:pt>
                <c:pt idx="1">
                  <c:v>8.1000000000000003E-2</c:v>
                </c:pt>
                <c:pt idx="2">
                  <c:v>0.04</c:v>
                </c:pt>
                <c:pt idx="3">
                  <c:v>6.8000000000000005E-2</c:v>
                </c:pt>
                <c:pt idx="4">
                  <c:v>0.114</c:v>
                </c:pt>
                <c:pt idx="5">
                  <c:v>0.12</c:v>
                </c:pt>
                <c:pt idx="6">
                  <c:v>0.115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9585184"/>
        <c:axId val="269585576"/>
      </c:barChart>
      <c:catAx>
        <c:axId val="26958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585576"/>
        <c:crosses val="autoZero"/>
        <c:auto val="1"/>
        <c:lblAlgn val="ctr"/>
        <c:lblOffset val="100"/>
        <c:noMultiLvlLbl val="0"/>
      </c:catAx>
      <c:valAx>
        <c:axId val="269585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95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'!$K$112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'!$K$113:$K$119</c:f>
              <c:numCache>
                <c:formatCode>0%</c:formatCode>
                <c:ptCount val="7"/>
                <c:pt idx="0">
                  <c:v>0.371</c:v>
                </c:pt>
                <c:pt idx="1">
                  <c:v>0.216</c:v>
                </c:pt>
                <c:pt idx="2">
                  <c:v>9.4E-2</c:v>
                </c:pt>
                <c:pt idx="3">
                  <c:v>3.1E-2</c:v>
                </c:pt>
                <c:pt idx="4">
                  <c:v>9.6000000000000002E-2</c:v>
                </c:pt>
                <c:pt idx="5">
                  <c:v>0.189</c:v>
                </c:pt>
                <c:pt idx="6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115176"/>
        <c:axId val="159115568"/>
      </c:barChart>
      <c:catAx>
        <c:axId val="159115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15568"/>
        <c:crosses val="autoZero"/>
        <c:auto val="1"/>
        <c:lblAlgn val="ctr"/>
        <c:lblOffset val="100"/>
        <c:noMultiLvlLbl val="0"/>
      </c:catAx>
      <c:valAx>
        <c:axId val="159115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911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116352"/>
        <c:axId val="15911674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17528"/>
        <c:axId val="159117136"/>
      </c:lineChart>
      <c:catAx>
        <c:axId val="1591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9116744"/>
        <c:crosses val="autoZero"/>
        <c:auto val="1"/>
        <c:lblAlgn val="ctr"/>
        <c:lblOffset val="100"/>
        <c:noMultiLvlLbl val="0"/>
      </c:catAx>
      <c:valAx>
        <c:axId val="15911674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16352"/>
        <c:crosses val="autoZero"/>
        <c:crossBetween val="between"/>
      </c:valAx>
      <c:valAx>
        <c:axId val="1591171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9117528"/>
        <c:crosses val="max"/>
        <c:crossBetween val="between"/>
      </c:valAx>
      <c:catAx>
        <c:axId val="159117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117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Län'!$B$33</c:f>
              <c:strCache>
                <c:ptCount val="1"/>
                <c:pt idx="0">
                  <c:v>Gotland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Län'!$C$32:$AU$32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Län'!$C$33:$AU$33</c:f>
              <c:numCache>
                <c:formatCode>0</c:formatCode>
                <c:ptCount val="45"/>
                <c:pt idx="0" formatCode="General">
                  <c:v>-9</c:v>
                </c:pt>
                <c:pt idx="1">
                  <c:v>0.5</c:v>
                </c:pt>
                <c:pt idx="2">
                  <c:v>10</c:v>
                </c:pt>
                <c:pt idx="3">
                  <c:v>7.5</c:v>
                </c:pt>
                <c:pt idx="4">
                  <c:v>5</c:v>
                </c:pt>
                <c:pt idx="5">
                  <c:v>9</c:v>
                </c:pt>
                <c:pt idx="6">
                  <c:v>13</c:v>
                </c:pt>
                <c:pt idx="7">
                  <c:v>18</c:v>
                </c:pt>
                <c:pt idx="8">
                  <c:v>23</c:v>
                </c:pt>
                <c:pt idx="9">
                  <c:v>27.5</c:v>
                </c:pt>
                <c:pt idx="10" formatCode="General">
                  <c:v>32</c:v>
                </c:pt>
                <c:pt idx="11" formatCode="General">
                  <c:v>24</c:v>
                </c:pt>
                <c:pt idx="12" formatCode="General">
                  <c:v>13</c:v>
                </c:pt>
                <c:pt idx="13" formatCode="General">
                  <c:v>20</c:v>
                </c:pt>
                <c:pt idx="14" formatCode="General">
                  <c:v>-4</c:v>
                </c:pt>
                <c:pt idx="15" formatCode="General">
                  <c:v>2</c:v>
                </c:pt>
                <c:pt idx="16" formatCode="General">
                  <c:v>32</c:v>
                </c:pt>
                <c:pt idx="17" formatCode="General">
                  <c:v>12</c:v>
                </c:pt>
                <c:pt idx="18" formatCode="General">
                  <c:v>2</c:v>
                </c:pt>
                <c:pt idx="19" formatCode="General">
                  <c:v>11</c:v>
                </c:pt>
                <c:pt idx="20" formatCode="General">
                  <c:v>1</c:v>
                </c:pt>
                <c:pt idx="21" formatCode="General">
                  <c:v>11</c:v>
                </c:pt>
                <c:pt idx="22" formatCode="General">
                  <c:v>6</c:v>
                </c:pt>
                <c:pt idx="23" formatCode="General">
                  <c:v>7</c:v>
                </c:pt>
                <c:pt idx="24" formatCode="General">
                  <c:v>10</c:v>
                </c:pt>
                <c:pt idx="25" formatCode="General">
                  <c:v>13</c:v>
                </c:pt>
                <c:pt idx="26" formatCode="General">
                  <c:v>8</c:v>
                </c:pt>
                <c:pt idx="27" formatCode="General">
                  <c:v>7</c:v>
                </c:pt>
                <c:pt idx="28" formatCode="General">
                  <c:v>-7</c:v>
                </c:pt>
                <c:pt idx="29" formatCode="General">
                  <c:v>23</c:v>
                </c:pt>
                <c:pt idx="30" formatCode="General">
                  <c:v>10</c:v>
                </c:pt>
                <c:pt idx="31" formatCode="General">
                  <c:v>10</c:v>
                </c:pt>
                <c:pt idx="32" formatCode="General">
                  <c:v>9</c:v>
                </c:pt>
                <c:pt idx="33" formatCode="General">
                  <c:v>16</c:v>
                </c:pt>
                <c:pt idx="34" formatCode="General">
                  <c:v>9</c:v>
                </c:pt>
                <c:pt idx="35" formatCode="General">
                  <c:v>2</c:v>
                </c:pt>
                <c:pt idx="36" formatCode="General">
                  <c:v>-3</c:v>
                </c:pt>
                <c:pt idx="37" formatCode="General">
                  <c:v>12</c:v>
                </c:pt>
                <c:pt idx="38">
                  <c:v>14.466666666666667</c:v>
                </c:pt>
                <c:pt idx="39">
                  <c:v>16.933333333333334</c:v>
                </c:pt>
                <c:pt idx="40">
                  <c:v>19.400000000000002</c:v>
                </c:pt>
                <c:pt idx="41">
                  <c:v>13.55</c:v>
                </c:pt>
                <c:pt idx="42">
                  <c:v>7.7</c:v>
                </c:pt>
                <c:pt idx="43">
                  <c:v>10.8</c:v>
                </c:pt>
                <c:pt idx="44">
                  <c:v>13.900000000000002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Län'!$B$34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Län'!$C$32:$AU$32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Län'!$C$34:$AU$34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29928"/>
        <c:axId val="158030320"/>
      </c:lineChart>
      <c:catAx>
        <c:axId val="15802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30320"/>
        <c:crosses val="autoZero"/>
        <c:auto val="1"/>
        <c:lblAlgn val="ctr"/>
        <c:lblOffset val="100"/>
        <c:noMultiLvlLbl val="0"/>
      </c:catAx>
      <c:valAx>
        <c:axId val="15803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2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Sektorer'!$D$33:$AL$33</c:f>
              <c:numCache>
                <c:formatCode>0</c:formatCode>
                <c:ptCount val="35"/>
                <c:pt idx="0" formatCode="General">
                  <c:v>26</c:v>
                </c:pt>
                <c:pt idx="1">
                  <c:v>20</c:v>
                </c:pt>
                <c:pt idx="2" formatCode="General">
                  <c:v>14</c:v>
                </c:pt>
                <c:pt idx="3" formatCode="General">
                  <c:v>12</c:v>
                </c:pt>
                <c:pt idx="4" formatCode="General">
                  <c:v>-10</c:v>
                </c:pt>
                <c:pt idx="5" formatCode="General">
                  <c:v>0</c:v>
                </c:pt>
                <c:pt idx="6" formatCode="General">
                  <c:v>38</c:v>
                </c:pt>
                <c:pt idx="7" formatCode="General">
                  <c:v>-10</c:v>
                </c:pt>
                <c:pt idx="8" formatCode="General">
                  <c:v>-7</c:v>
                </c:pt>
                <c:pt idx="9" formatCode="General">
                  <c:v>7</c:v>
                </c:pt>
                <c:pt idx="10" formatCode="General">
                  <c:v>7</c:v>
                </c:pt>
                <c:pt idx="11" formatCode="General">
                  <c:v>19</c:v>
                </c:pt>
                <c:pt idx="12" formatCode="General">
                  <c:v>31</c:v>
                </c:pt>
                <c:pt idx="13" formatCode="General">
                  <c:v>22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6</c:v>
                </c:pt>
                <c:pt idx="17" formatCode="General">
                  <c:v>7</c:v>
                </c:pt>
                <c:pt idx="18" formatCode="General">
                  <c:v>-3</c:v>
                </c:pt>
                <c:pt idx="19" formatCode="General">
                  <c:v>44</c:v>
                </c:pt>
                <c:pt idx="20" formatCode="General">
                  <c:v>18</c:v>
                </c:pt>
                <c:pt idx="21" formatCode="General">
                  <c:v>10</c:v>
                </c:pt>
                <c:pt idx="22" formatCode="General">
                  <c:v>-5</c:v>
                </c:pt>
                <c:pt idx="23" formatCode="General">
                  <c:v>12</c:v>
                </c:pt>
                <c:pt idx="24" formatCode="General">
                  <c:v>-3</c:v>
                </c:pt>
                <c:pt idx="25" formatCode="General">
                  <c:v>-1</c:v>
                </c:pt>
                <c:pt idx="26" formatCode="General">
                  <c:v>-5</c:v>
                </c:pt>
                <c:pt idx="27" formatCode="General">
                  <c:v>16</c:v>
                </c:pt>
                <c:pt idx="28">
                  <c:v>15.766666666666666</c:v>
                </c:pt>
                <c:pt idx="29">
                  <c:v>15.533333333333335</c:v>
                </c:pt>
                <c:pt idx="30">
                  <c:v>15.300000000000002</c:v>
                </c:pt>
                <c:pt idx="31">
                  <c:v>13.400000000000002</c:v>
                </c:pt>
                <c:pt idx="32">
                  <c:v>11.5</c:v>
                </c:pt>
                <c:pt idx="33">
                  <c:v>10</c:v>
                </c:pt>
                <c:pt idx="34">
                  <c:v>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Sektorer'!$D$34:$AL$34</c:f>
              <c:numCache>
                <c:formatCode>0</c:formatCode>
                <c:ptCount val="35"/>
                <c:pt idx="0" formatCode="General">
                  <c:v>23</c:v>
                </c:pt>
                <c:pt idx="1">
                  <c:v>18</c:v>
                </c:pt>
                <c:pt idx="2" formatCode="General">
                  <c:v>13</c:v>
                </c:pt>
                <c:pt idx="3" formatCode="General">
                  <c:v>23</c:v>
                </c:pt>
                <c:pt idx="4" formatCode="General">
                  <c:v>-1</c:v>
                </c:pt>
                <c:pt idx="5" formatCode="General">
                  <c:v>-2</c:v>
                </c:pt>
                <c:pt idx="6" formatCode="General">
                  <c:v>29</c:v>
                </c:pt>
                <c:pt idx="7" formatCode="General">
                  <c:v>20</c:v>
                </c:pt>
                <c:pt idx="8" formatCode="General">
                  <c:v>6</c:v>
                </c:pt>
                <c:pt idx="9" formatCode="General">
                  <c:v>13</c:v>
                </c:pt>
                <c:pt idx="10" formatCode="General">
                  <c:v>-2</c:v>
                </c:pt>
                <c:pt idx="11" formatCode="General">
                  <c:v>7</c:v>
                </c:pt>
                <c:pt idx="12" formatCode="General">
                  <c:v>-7</c:v>
                </c:pt>
                <c:pt idx="13" formatCode="General">
                  <c:v>-2</c:v>
                </c:pt>
                <c:pt idx="14" formatCode="General">
                  <c:v>6</c:v>
                </c:pt>
                <c:pt idx="15" formatCode="General">
                  <c:v>9</c:v>
                </c:pt>
                <c:pt idx="16" formatCode="General">
                  <c:v>9</c:v>
                </c:pt>
                <c:pt idx="17" formatCode="General">
                  <c:v>6</c:v>
                </c:pt>
                <c:pt idx="18" formatCode="General">
                  <c:v>-13</c:v>
                </c:pt>
                <c:pt idx="19" formatCode="General">
                  <c:v>6</c:v>
                </c:pt>
                <c:pt idx="20" formatCode="General">
                  <c:v>4</c:v>
                </c:pt>
                <c:pt idx="21" formatCode="General">
                  <c:v>10</c:v>
                </c:pt>
                <c:pt idx="22" formatCode="General">
                  <c:v>21</c:v>
                </c:pt>
                <c:pt idx="23" formatCode="General">
                  <c:v>19</c:v>
                </c:pt>
                <c:pt idx="24" formatCode="General">
                  <c:v>19</c:v>
                </c:pt>
                <c:pt idx="25" formatCode="General">
                  <c:v>4</c:v>
                </c:pt>
                <c:pt idx="26" formatCode="General">
                  <c:v>-1</c:v>
                </c:pt>
                <c:pt idx="27" formatCode="General">
                  <c:v>9</c:v>
                </c:pt>
                <c:pt idx="28">
                  <c:v>12.733333333333334</c:v>
                </c:pt>
                <c:pt idx="29">
                  <c:v>16.466666666666669</c:v>
                </c:pt>
                <c:pt idx="30">
                  <c:v>20.200000000000003</c:v>
                </c:pt>
                <c:pt idx="31">
                  <c:v>13.600000000000001</c:v>
                </c:pt>
                <c:pt idx="32">
                  <c:v>6.9999999999999991</c:v>
                </c:pt>
                <c:pt idx="33">
                  <c:v>11</c:v>
                </c:pt>
                <c:pt idx="34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31104"/>
        <c:axId val="158031496"/>
      </c:lineChart>
      <c:catAx>
        <c:axId val="15803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31496"/>
        <c:crosses val="autoZero"/>
        <c:auto val="1"/>
        <c:lblAlgn val="ctr"/>
        <c:lblOffset val="100"/>
        <c:tickLblSkip val="2"/>
        <c:noMultiLvlLbl val="0"/>
      </c:catAx>
      <c:valAx>
        <c:axId val="15803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Län'!$B$33</c:f>
              <c:strCache>
                <c:ptCount val="1"/>
                <c:pt idx="0">
                  <c:v>Gotland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Län'!$C$32:$AU$32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Län'!$C$33:$AU$33</c:f>
              <c:numCache>
                <c:formatCode>0</c:formatCode>
                <c:ptCount val="45"/>
                <c:pt idx="0" formatCode="General">
                  <c:v>42</c:v>
                </c:pt>
                <c:pt idx="1">
                  <c:v>45</c:v>
                </c:pt>
                <c:pt idx="2">
                  <c:v>48</c:v>
                </c:pt>
                <c:pt idx="3">
                  <c:v>33.5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33.5</c:v>
                </c:pt>
                <c:pt idx="8">
                  <c:v>46</c:v>
                </c:pt>
                <c:pt idx="9">
                  <c:v>54</c:v>
                </c:pt>
                <c:pt idx="10" formatCode="General">
                  <c:v>62</c:v>
                </c:pt>
                <c:pt idx="11" formatCode="General">
                  <c:v>61</c:v>
                </c:pt>
                <c:pt idx="12" formatCode="General">
                  <c:v>41</c:v>
                </c:pt>
                <c:pt idx="13" formatCode="General">
                  <c:v>31</c:v>
                </c:pt>
                <c:pt idx="14" formatCode="General">
                  <c:v>42</c:v>
                </c:pt>
                <c:pt idx="15" formatCode="General">
                  <c:v>19</c:v>
                </c:pt>
                <c:pt idx="16" formatCode="General">
                  <c:v>21</c:v>
                </c:pt>
                <c:pt idx="17" formatCode="General">
                  <c:v>5</c:v>
                </c:pt>
                <c:pt idx="18" formatCode="General">
                  <c:v>26</c:v>
                </c:pt>
                <c:pt idx="19" formatCode="General">
                  <c:v>47</c:v>
                </c:pt>
                <c:pt idx="20" formatCode="General">
                  <c:v>36</c:v>
                </c:pt>
                <c:pt idx="21" formatCode="General">
                  <c:v>32</c:v>
                </c:pt>
                <c:pt idx="22" formatCode="General">
                  <c:v>50</c:v>
                </c:pt>
                <c:pt idx="23" formatCode="General">
                  <c:v>63</c:v>
                </c:pt>
                <c:pt idx="24" formatCode="General">
                  <c:v>58</c:v>
                </c:pt>
                <c:pt idx="25" formatCode="General">
                  <c:v>40</c:v>
                </c:pt>
                <c:pt idx="26" formatCode="General">
                  <c:v>41</c:v>
                </c:pt>
                <c:pt idx="27" formatCode="General">
                  <c:v>28</c:v>
                </c:pt>
                <c:pt idx="28" formatCode="General">
                  <c:v>15</c:v>
                </c:pt>
                <c:pt idx="29" formatCode="General">
                  <c:v>44</c:v>
                </c:pt>
                <c:pt idx="30" formatCode="General">
                  <c:v>23</c:v>
                </c:pt>
                <c:pt idx="31" formatCode="General">
                  <c:v>32</c:v>
                </c:pt>
                <c:pt idx="32" formatCode="General">
                  <c:v>44</c:v>
                </c:pt>
                <c:pt idx="33" formatCode="General">
                  <c:v>45</c:v>
                </c:pt>
                <c:pt idx="34" formatCode="General">
                  <c:v>25</c:v>
                </c:pt>
                <c:pt idx="35" formatCode="General">
                  <c:v>7</c:v>
                </c:pt>
                <c:pt idx="36" formatCode="General">
                  <c:v>4</c:v>
                </c:pt>
                <c:pt idx="37" formatCode="General">
                  <c:v>5</c:v>
                </c:pt>
                <c:pt idx="38">
                  <c:v>14.766666666666666</c:v>
                </c:pt>
                <c:pt idx="39">
                  <c:v>24.533333333333331</c:v>
                </c:pt>
                <c:pt idx="40">
                  <c:v>34.299999999999997</c:v>
                </c:pt>
                <c:pt idx="41">
                  <c:v>32.049999999999997</c:v>
                </c:pt>
                <c:pt idx="42">
                  <c:v>29.799999999999997</c:v>
                </c:pt>
                <c:pt idx="43">
                  <c:v>24.45</c:v>
                </c:pt>
                <c:pt idx="44">
                  <c:v>19.100000000000001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Län'!$B$34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Län'!$C$32:$AU$32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Län'!$C$34:$AU$34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81448"/>
        <c:axId val="158781840"/>
      </c:lineChart>
      <c:catAx>
        <c:axId val="15878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1840"/>
        <c:crosses val="autoZero"/>
        <c:auto val="1"/>
        <c:lblAlgn val="ctr"/>
        <c:lblOffset val="100"/>
        <c:noMultiLvlLbl val="0"/>
      </c:catAx>
      <c:valAx>
        <c:axId val="1587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län'!$D$33:$AL$33</c:f>
              <c:numCache>
                <c:formatCode>0</c:formatCode>
                <c:ptCount val="35"/>
                <c:pt idx="0" formatCode="General">
                  <c:v>64</c:v>
                </c:pt>
                <c:pt idx="1">
                  <c:v>50.5</c:v>
                </c:pt>
                <c:pt idx="2" formatCode="General">
                  <c:v>37</c:v>
                </c:pt>
                <c:pt idx="3" formatCode="General">
                  <c:v>27</c:v>
                </c:pt>
                <c:pt idx="4" formatCode="General">
                  <c:v>48</c:v>
                </c:pt>
                <c:pt idx="5" formatCode="General">
                  <c:v>23</c:v>
                </c:pt>
                <c:pt idx="6" formatCode="General">
                  <c:v>28</c:v>
                </c:pt>
                <c:pt idx="7" formatCode="General">
                  <c:v>7</c:v>
                </c:pt>
                <c:pt idx="8" formatCode="General">
                  <c:v>32</c:v>
                </c:pt>
                <c:pt idx="9" formatCode="General">
                  <c:v>63</c:v>
                </c:pt>
                <c:pt idx="10" formatCode="General">
                  <c:v>35</c:v>
                </c:pt>
                <c:pt idx="11" formatCode="General">
                  <c:v>39</c:v>
                </c:pt>
                <c:pt idx="12" formatCode="General">
                  <c:v>51</c:v>
                </c:pt>
                <c:pt idx="13" formatCode="General">
                  <c:v>60</c:v>
                </c:pt>
                <c:pt idx="14" formatCode="General">
                  <c:v>55</c:v>
                </c:pt>
                <c:pt idx="15" formatCode="General">
                  <c:v>32</c:v>
                </c:pt>
                <c:pt idx="16" formatCode="General">
                  <c:v>39</c:v>
                </c:pt>
                <c:pt idx="17" formatCode="General">
                  <c:v>31</c:v>
                </c:pt>
                <c:pt idx="18" formatCode="General">
                  <c:v>17</c:v>
                </c:pt>
                <c:pt idx="19" formatCode="General">
                  <c:v>50</c:v>
                </c:pt>
                <c:pt idx="20" formatCode="General">
                  <c:v>23</c:v>
                </c:pt>
                <c:pt idx="21" formatCode="General">
                  <c:v>33</c:v>
                </c:pt>
                <c:pt idx="22" formatCode="General">
                  <c:v>50</c:v>
                </c:pt>
                <c:pt idx="23" formatCode="General">
                  <c:v>45</c:v>
                </c:pt>
                <c:pt idx="24" formatCode="General">
                  <c:v>26</c:v>
                </c:pt>
                <c:pt idx="25" formatCode="General">
                  <c:v>0</c:v>
                </c:pt>
                <c:pt idx="26" formatCode="General">
                  <c:v>1</c:v>
                </c:pt>
                <c:pt idx="27" formatCode="General">
                  <c:v>0</c:v>
                </c:pt>
                <c:pt idx="28">
                  <c:v>4.4333333333333318</c:v>
                </c:pt>
                <c:pt idx="29">
                  <c:v>8.8666666666666636</c:v>
                </c:pt>
                <c:pt idx="30">
                  <c:v>13.299999999999997</c:v>
                </c:pt>
                <c:pt idx="31">
                  <c:v>17.099999999999998</c:v>
                </c:pt>
                <c:pt idx="32">
                  <c:v>20.9</c:v>
                </c:pt>
                <c:pt idx="33">
                  <c:v>16.549999999999997</c:v>
                </c:pt>
                <c:pt idx="34">
                  <c:v>12.2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län'!$D$34:$AL$34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52</c:v>
                </c:pt>
                <c:pt idx="2" formatCode="General">
                  <c:v>49</c:v>
                </c:pt>
                <c:pt idx="3" formatCode="General">
                  <c:v>38</c:v>
                </c:pt>
                <c:pt idx="4" formatCode="General">
                  <c:v>33</c:v>
                </c:pt>
                <c:pt idx="5" formatCode="General">
                  <c:v>12</c:v>
                </c:pt>
                <c:pt idx="6" formatCode="General">
                  <c:v>12</c:v>
                </c:pt>
                <c:pt idx="7" formatCode="General">
                  <c:v>2</c:v>
                </c:pt>
                <c:pt idx="8" formatCode="General">
                  <c:v>17</c:v>
                </c:pt>
                <c:pt idx="9" formatCode="General">
                  <c:v>21</c:v>
                </c:pt>
                <c:pt idx="10" formatCode="General">
                  <c:v>36</c:v>
                </c:pt>
                <c:pt idx="11" formatCode="General">
                  <c:v>20</c:v>
                </c:pt>
                <c:pt idx="12" formatCode="General">
                  <c:v>49</c:v>
                </c:pt>
                <c:pt idx="13" formatCode="General">
                  <c:v>69</c:v>
                </c:pt>
                <c:pt idx="14" formatCode="General">
                  <c:v>63</c:v>
                </c:pt>
                <c:pt idx="15" formatCode="General">
                  <c:v>55</c:v>
                </c:pt>
                <c:pt idx="16" formatCode="General">
                  <c:v>45</c:v>
                </c:pt>
                <c:pt idx="17" formatCode="General">
                  <c:v>18</c:v>
                </c:pt>
                <c:pt idx="18" formatCode="General">
                  <c:v>7</c:v>
                </c:pt>
                <c:pt idx="19" formatCode="General">
                  <c:v>27</c:v>
                </c:pt>
                <c:pt idx="20" formatCode="General">
                  <c:v>24</c:v>
                </c:pt>
                <c:pt idx="21" formatCode="General">
                  <c:v>31</c:v>
                </c:pt>
                <c:pt idx="22" formatCode="General">
                  <c:v>4</c:v>
                </c:pt>
                <c:pt idx="23" formatCode="General">
                  <c:v>41</c:v>
                </c:pt>
                <c:pt idx="24" formatCode="General">
                  <c:v>21</c:v>
                </c:pt>
                <c:pt idx="25" formatCode="General">
                  <c:v>48</c:v>
                </c:pt>
                <c:pt idx="26" formatCode="General">
                  <c:v>12</c:v>
                </c:pt>
                <c:pt idx="27" formatCode="General">
                  <c:v>13</c:v>
                </c:pt>
                <c:pt idx="28">
                  <c:v>21.466666666666665</c:v>
                </c:pt>
                <c:pt idx="29">
                  <c:v>29.93333333333333</c:v>
                </c:pt>
                <c:pt idx="30">
                  <c:v>38.4</c:v>
                </c:pt>
                <c:pt idx="31">
                  <c:v>35</c:v>
                </c:pt>
                <c:pt idx="32">
                  <c:v>31.6</c:v>
                </c:pt>
                <c:pt idx="33">
                  <c:v>26.05</c:v>
                </c:pt>
                <c:pt idx="34">
                  <c:v>20.5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82624"/>
        <c:axId val="158783016"/>
      </c:lineChart>
      <c:catAx>
        <c:axId val="15878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3016"/>
        <c:crosses val="autoZero"/>
        <c:auto val="1"/>
        <c:lblAlgn val="ctr"/>
        <c:lblOffset val="100"/>
        <c:noMultiLvlLbl val="0"/>
      </c:catAx>
      <c:valAx>
        <c:axId val="15878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'!$K$3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'!$K$4:$K$10</c:f>
              <c:numCache>
                <c:formatCode>0%</c:formatCode>
                <c:ptCount val="7"/>
                <c:pt idx="0">
                  <c:v>0.62</c:v>
                </c:pt>
                <c:pt idx="1">
                  <c:v>3.6999999999999998E-2</c:v>
                </c:pt>
                <c:pt idx="2">
                  <c:v>0.20499999999999999</c:v>
                </c:pt>
                <c:pt idx="3">
                  <c:v>0.12</c:v>
                </c:pt>
                <c:pt idx="4">
                  <c:v>5.0000000000000001E-3</c:v>
                </c:pt>
                <c:pt idx="5">
                  <c:v>0</c:v>
                </c:pt>
                <c:pt idx="6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783800"/>
        <c:axId val="158784192"/>
      </c:barChart>
      <c:catAx>
        <c:axId val="158783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4192"/>
        <c:crosses val="autoZero"/>
        <c:auto val="1"/>
        <c:lblAlgn val="ctr"/>
        <c:lblOffset val="100"/>
        <c:noMultiLvlLbl val="0"/>
      </c:catAx>
      <c:valAx>
        <c:axId val="158784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78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Län'!$B$33</c:f>
              <c:strCache>
                <c:ptCount val="1"/>
                <c:pt idx="0">
                  <c:v>Gotland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Län'!$C$32:$AU$32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Län'!$C$33:$AU$33</c:f>
              <c:numCache>
                <c:formatCode>0</c:formatCode>
                <c:ptCount val="45"/>
                <c:pt idx="0">
                  <c:v>12</c:v>
                </c:pt>
                <c:pt idx="1">
                  <c:v>25</c:v>
                </c:pt>
                <c:pt idx="2">
                  <c:v>38</c:v>
                </c:pt>
                <c:pt idx="3">
                  <c:v>34</c:v>
                </c:pt>
                <c:pt idx="4">
                  <c:v>30</c:v>
                </c:pt>
                <c:pt idx="5">
                  <c:v>32.5</c:v>
                </c:pt>
                <c:pt idx="6">
                  <c:v>35</c:v>
                </c:pt>
                <c:pt idx="7">
                  <c:v>34.5</c:v>
                </c:pt>
                <c:pt idx="8">
                  <c:v>34</c:v>
                </c:pt>
                <c:pt idx="9">
                  <c:v>47.5</c:v>
                </c:pt>
                <c:pt idx="10">
                  <c:v>61</c:v>
                </c:pt>
                <c:pt idx="11">
                  <c:v>60</c:v>
                </c:pt>
                <c:pt idx="12">
                  <c:v>63</c:v>
                </c:pt>
                <c:pt idx="13">
                  <c:v>48</c:v>
                </c:pt>
                <c:pt idx="14" formatCode="General">
                  <c:v>48</c:v>
                </c:pt>
                <c:pt idx="15" formatCode="General">
                  <c:v>40</c:v>
                </c:pt>
                <c:pt idx="16" formatCode="General">
                  <c:v>46</c:v>
                </c:pt>
                <c:pt idx="17" formatCode="General">
                  <c:v>35</c:v>
                </c:pt>
                <c:pt idx="18" formatCode="General">
                  <c:v>40</c:v>
                </c:pt>
                <c:pt idx="19" formatCode="General">
                  <c:v>30</c:v>
                </c:pt>
                <c:pt idx="20" formatCode="General">
                  <c:v>41</c:v>
                </c:pt>
                <c:pt idx="21" formatCode="General">
                  <c:v>29</c:v>
                </c:pt>
                <c:pt idx="22" formatCode="General">
                  <c:v>53</c:v>
                </c:pt>
                <c:pt idx="23" formatCode="General">
                  <c:v>55</c:v>
                </c:pt>
                <c:pt idx="24" formatCode="General">
                  <c:v>57</c:v>
                </c:pt>
                <c:pt idx="25" formatCode="General">
                  <c:v>45</c:v>
                </c:pt>
                <c:pt idx="26" formatCode="General">
                  <c:v>36</c:v>
                </c:pt>
                <c:pt idx="27" formatCode="General">
                  <c:v>39</c:v>
                </c:pt>
                <c:pt idx="28" formatCode="General">
                  <c:v>27</c:v>
                </c:pt>
                <c:pt idx="29" formatCode="General">
                  <c:v>42</c:v>
                </c:pt>
                <c:pt idx="30" formatCode="General">
                  <c:v>36</c:v>
                </c:pt>
                <c:pt idx="31" formatCode="General">
                  <c:v>23</c:v>
                </c:pt>
                <c:pt idx="32" formatCode="General">
                  <c:v>20</c:v>
                </c:pt>
                <c:pt idx="33" formatCode="General">
                  <c:v>29</c:v>
                </c:pt>
                <c:pt idx="34" formatCode="General">
                  <c:v>25</c:v>
                </c:pt>
                <c:pt idx="35" formatCode="General">
                  <c:v>28</c:v>
                </c:pt>
                <c:pt idx="36" formatCode="General">
                  <c:v>4</c:v>
                </c:pt>
                <c:pt idx="37" formatCode="General">
                  <c:v>16</c:v>
                </c:pt>
                <c:pt idx="38">
                  <c:v>25.466666666666661</c:v>
                </c:pt>
                <c:pt idx="39">
                  <c:v>34.93333333333333</c:v>
                </c:pt>
                <c:pt idx="40">
                  <c:v>44.399999999999991</c:v>
                </c:pt>
                <c:pt idx="41">
                  <c:v>37.799999999999997</c:v>
                </c:pt>
                <c:pt idx="42">
                  <c:v>31.2</c:v>
                </c:pt>
                <c:pt idx="43">
                  <c:v>30.549999999999997</c:v>
                </c:pt>
                <c:pt idx="44">
                  <c:v>29.9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Län'!$B$34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Län'!$C$32:$AU$32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Län'!$C$34:$AU$34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84976"/>
        <c:axId val="157861816"/>
      </c:lineChart>
      <c:catAx>
        <c:axId val="1587849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1816"/>
        <c:crosses val="autoZero"/>
        <c:auto val="1"/>
        <c:lblAlgn val="ctr"/>
        <c:lblOffset val="100"/>
        <c:tickLblSkip val="2"/>
        <c:noMultiLvlLbl val="0"/>
      </c:catAx>
      <c:valAx>
        <c:axId val="15786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78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län'!$B$33:$C$33</c:f>
              <c:strCache>
                <c:ptCount val="2"/>
                <c:pt idx="0">
                  <c:v>Gotland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län'!$D$33:$AL$33</c:f>
              <c:numCache>
                <c:formatCode>0</c:formatCode>
                <c:ptCount val="35"/>
                <c:pt idx="0" formatCode="General">
                  <c:v>54</c:v>
                </c:pt>
                <c:pt idx="1">
                  <c:v>53.5</c:v>
                </c:pt>
                <c:pt idx="2" formatCode="General">
                  <c:v>53</c:v>
                </c:pt>
                <c:pt idx="3" formatCode="General">
                  <c:v>17</c:v>
                </c:pt>
                <c:pt idx="4" formatCode="General">
                  <c:v>69</c:v>
                </c:pt>
                <c:pt idx="5" formatCode="General">
                  <c:v>14</c:v>
                </c:pt>
                <c:pt idx="6" formatCode="General">
                  <c:v>44</c:v>
                </c:pt>
                <c:pt idx="7" formatCode="General">
                  <c:v>37</c:v>
                </c:pt>
                <c:pt idx="8" formatCode="General">
                  <c:v>41</c:v>
                </c:pt>
                <c:pt idx="9" formatCode="General">
                  <c:v>49</c:v>
                </c:pt>
                <c:pt idx="10" formatCode="General">
                  <c:v>44</c:v>
                </c:pt>
                <c:pt idx="11" formatCode="General">
                  <c:v>24</c:v>
                </c:pt>
                <c:pt idx="12" formatCode="General">
                  <c:v>55</c:v>
                </c:pt>
                <c:pt idx="13" formatCode="General">
                  <c:v>73</c:v>
                </c:pt>
                <c:pt idx="14" formatCode="General">
                  <c:v>57</c:v>
                </c:pt>
                <c:pt idx="15" formatCode="General">
                  <c:v>46</c:v>
                </c:pt>
                <c:pt idx="16" formatCode="General">
                  <c:v>50</c:v>
                </c:pt>
                <c:pt idx="17" formatCode="General">
                  <c:v>45</c:v>
                </c:pt>
                <c:pt idx="18" formatCode="General">
                  <c:v>31</c:v>
                </c:pt>
                <c:pt idx="19" formatCode="General">
                  <c:v>61</c:v>
                </c:pt>
                <c:pt idx="20" formatCode="General">
                  <c:v>31</c:v>
                </c:pt>
                <c:pt idx="21" formatCode="General">
                  <c:v>7</c:v>
                </c:pt>
                <c:pt idx="22" formatCode="General">
                  <c:v>24</c:v>
                </c:pt>
                <c:pt idx="23" formatCode="General">
                  <c:v>26</c:v>
                </c:pt>
                <c:pt idx="24" formatCode="General">
                  <c:v>25</c:v>
                </c:pt>
                <c:pt idx="25" formatCode="General">
                  <c:v>35</c:v>
                </c:pt>
                <c:pt idx="26" formatCode="General">
                  <c:v>-3</c:v>
                </c:pt>
                <c:pt idx="27" formatCode="General">
                  <c:v>18</c:v>
                </c:pt>
                <c:pt idx="28">
                  <c:v>21.366666666666667</c:v>
                </c:pt>
                <c:pt idx="29">
                  <c:v>24.733333333333334</c:v>
                </c:pt>
                <c:pt idx="30">
                  <c:v>28.1</c:v>
                </c:pt>
                <c:pt idx="31">
                  <c:v>34.150000000000006</c:v>
                </c:pt>
                <c:pt idx="32">
                  <c:v>40.200000000000003</c:v>
                </c:pt>
                <c:pt idx="33">
                  <c:v>29.700000000000003</c:v>
                </c:pt>
                <c:pt idx="34">
                  <c:v>19.2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län'!$B$34:$C$34</c:f>
              <c:strCache>
                <c:ptCount val="2"/>
                <c:pt idx="0">
                  <c:v>Gotland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län'!$D$32:$AL$32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län'!$D$34:$AL$34</c:f>
              <c:numCache>
                <c:formatCode>0</c:formatCode>
                <c:ptCount val="35"/>
                <c:pt idx="0" formatCode="General">
                  <c:v>63</c:v>
                </c:pt>
                <c:pt idx="1">
                  <c:v>64</c:v>
                </c:pt>
                <c:pt idx="2" formatCode="General">
                  <c:v>65</c:v>
                </c:pt>
                <c:pt idx="3" formatCode="General">
                  <c:v>58</c:v>
                </c:pt>
                <c:pt idx="4" formatCode="General">
                  <c:v>39</c:v>
                </c:pt>
                <c:pt idx="5" formatCode="General">
                  <c:v>51</c:v>
                </c:pt>
                <c:pt idx="6" formatCode="General">
                  <c:v>47</c:v>
                </c:pt>
                <c:pt idx="7" formatCode="General">
                  <c:v>34</c:v>
                </c:pt>
                <c:pt idx="8" formatCode="General">
                  <c:v>40</c:v>
                </c:pt>
                <c:pt idx="9" formatCode="General">
                  <c:v>21</c:v>
                </c:pt>
                <c:pt idx="10" formatCode="General">
                  <c:v>40</c:v>
                </c:pt>
                <c:pt idx="11" formatCode="General">
                  <c:v>32</c:v>
                </c:pt>
                <c:pt idx="12" formatCode="General">
                  <c:v>52</c:v>
                </c:pt>
                <c:pt idx="13" formatCode="General">
                  <c:v>46</c:v>
                </c:pt>
                <c:pt idx="14" formatCode="General">
                  <c:v>56</c:v>
                </c:pt>
                <c:pt idx="15" formatCode="General">
                  <c:v>45</c:v>
                </c:pt>
                <c:pt idx="16" formatCode="General">
                  <c:v>23</c:v>
                </c:pt>
                <c:pt idx="17" formatCode="General">
                  <c:v>34</c:v>
                </c:pt>
                <c:pt idx="18" formatCode="General">
                  <c:v>21</c:v>
                </c:pt>
                <c:pt idx="19" formatCode="General">
                  <c:v>27</c:v>
                </c:pt>
                <c:pt idx="20" formatCode="General">
                  <c:v>39</c:v>
                </c:pt>
                <c:pt idx="21" formatCode="General">
                  <c:v>38</c:v>
                </c:pt>
                <c:pt idx="22" formatCode="General">
                  <c:v>16</c:v>
                </c:pt>
                <c:pt idx="23" formatCode="General">
                  <c:v>32</c:v>
                </c:pt>
                <c:pt idx="24" formatCode="General">
                  <c:v>25</c:v>
                </c:pt>
                <c:pt idx="25" formatCode="General">
                  <c:v>22</c:v>
                </c:pt>
                <c:pt idx="26" formatCode="General">
                  <c:v>11</c:v>
                </c:pt>
                <c:pt idx="27" formatCode="General">
                  <c:v>14</c:v>
                </c:pt>
                <c:pt idx="28">
                  <c:v>25.199999999999996</c:v>
                </c:pt>
                <c:pt idx="29">
                  <c:v>36.399999999999991</c:v>
                </c:pt>
                <c:pt idx="30">
                  <c:v>47.599999999999994</c:v>
                </c:pt>
                <c:pt idx="31">
                  <c:v>38.449999999999996</c:v>
                </c:pt>
                <c:pt idx="32">
                  <c:v>29.299999999999997</c:v>
                </c:pt>
                <c:pt idx="33">
                  <c:v>30.7</c:v>
                </c:pt>
                <c:pt idx="34">
                  <c:v>32.1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62600"/>
        <c:axId val="157862992"/>
      </c:lineChart>
      <c:catAx>
        <c:axId val="157862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2992"/>
        <c:crosses val="autoZero"/>
        <c:auto val="1"/>
        <c:lblAlgn val="ctr"/>
        <c:lblOffset val="100"/>
        <c:tickLblSkip val="2"/>
        <c:noMultiLvlLbl val="0"/>
      </c:catAx>
      <c:valAx>
        <c:axId val="15786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Län'!$B$33</c:f>
              <c:strCache>
                <c:ptCount val="1"/>
                <c:pt idx="0">
                  <c:v>Gotland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Län'!$C$32:$AU$32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Län'!$C$33:$AU$33</c:f>
              <c:numCache>
                <c:formatCode>0</c:formatCode>
                <c:ptCount val="45"/>
                <c:pt idx="0">
                  <c:v>45</c:v>
                </c:pt>
                <c:pt idx="1">
                  <c:v>70.5</c:v>
                </c:pt>
                <c:pt idx="2">
                  <c:v>96</c:v>
                </c:pt>
                <c:pt idx="3">
                  <c:v>75</c:v>
                </c:pt>
                <c:pt idx="4">
                  <c:v>54</c:v>
                </c:pt>
                <c:pt idx="5">
                  <c:v>61.5</c:v>
                </c:pt>
                <c:pt idx="6">
                  <c:v>69</c:v>
                </c:pt>
                <c:pt idx="7">
                  <c:v>86</c:v>
                </c:pt>
                <c:pt idx="8">
                  <c:v>103</c:v>
                </c:pt>
                <c:pt idx="9">
                  <c:v>129</c:v>
                </c:pt>
                <c:pt idx="10">
                  <c:v>155</c:v>
                </c:pt>
                <c:pt idx="11">
                  <c:v>145</c:v>
                </c:pt>
                <c:pt idx="12">
                  <c:v>117</c:v>
                </c:pt>
                <c:pt idx="13" formatCode="General">
                  <c:v>99</c:v>
                </c:pt>
                <c:pt idx="14" formatCode="General">
                  <c:v>86</c:v>
                </c:pt>
                <c:pt idx="15" formatCode="General">
                  <c:v>61</c:v>
                </c:pt>
                <c:pt idx="16" formatCode="General">
                  <c:v>99</c:v>
                </c:pt>
                <c:pt idx="17" formatCode="General">
                  <c:v>52</c:v>
                </c:pt>
                <c:pt idx="18" formatCode="General">
                  <c:v>68</c:v>
                </c:pt>
                <c:pt idx="19" formatCode="General">
                  <c:v>88</c:v>
                </c:pt>
                <c:pt idx="20" formatCode="General">
                  <c:v>78</c:v>
                </c:pt>
                <c:pt idx="21" formatCode="General">
                  <c:v>72</c:v>
                </c:pt>
                <c:pt idx="22" formatCode="General">
                  <c:v>109</c:v>
                </c:pt>
                <c:pt idx="23" formatCode="General">
                  <c:v>125</c:v>
                </c:pt>
                <c:pt idx="24" formatCode="General">
                  <c:v>125</c:v>
                </c:pt>
                <c:pt idx="25" formatCode="General">
                  <c:v>98</c:v>
                </c:pt>
                <c:pt idx="26" formatCode="General">
                  <c:v>85</c:v>
                </c:pt>
                <c:pt idx="27" formatCode="General">
                  <c:v>74</c:v>
                </c:pt>
                <c:pt idx="28" formatCode="General">
                  <c:v>35</c:v>
                </c:pt>
                <c:pt idx="29" formatCode="General">
                  <c:v>109</c:v>
                </c:pt>
                <c:pt idx="30" formatCode="General">
                  <c:v>69</c:v>
                </c:pt>
                <c:pt idx="31" formatCode="General">
                  <c:v>65</c:v>
                </c:pt>
                <c:pt idx="32" formatCode="General">
                  <c:v>73</c:v>
                </c:pt>
                <c:pt idx="33" formatCode="General">
                  <c:v>90</c:v>
                </c:pt>
                <c:pt idx="34" formatCode="General">
                  <c:v>59</c:v>
                </c:pt>
                <c:pt idx="35" formatCode="General">
                  <c:v>37</c:v>
                </c:pt>
                <c:pt idx="36" formatCode="General">
                  <c:v>5</c:v>
                </c:pt>
                <c:pt idx="37" formatCode="General">
                  <c:v>33</c:v>
                </c:pt>
                <c:pt idx="38">
                  <c:v>54.599999999999994</c:v>
                </c:pt>
                <c:pt idx="39">
                  <c:v>76.199999999999989</c:v>
                </c:pt>
                <c:pt idx="40">
                  <c:v>97.8</c:v>
                </c:pt>
                <c:pt idx="41">
                  <c:v>83.25</c:v>
                </c:pt>
                <c:pt idx="42">
                  <c:v>68.7</c:v>
                </c:pt>
                <c:pt idx="43">
                  <c:v>65.8</c:v>
                </c:pt>
                <c:pt idx="44">
                  <c:v>62.9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Län'!$B$34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Län'!$C$32:$AU$32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Län'!$C$34:$AU$34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602200"/>
        <c:axId val="105601808"/>
      </c:lineChart>
      <c:catAx>
        <c:axId val="1056022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5601808"/>
        <c:crosses val="autoZero"/>
        <c:auto val="1"/>
        <c:lblAlgn val="ctr"/>
        <c:lblOffset val="100"/>
        <c:noMultiLvlLbl val="0"/>
      </c:catAx>
      <c:valAx>
        <c:axId val="1056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560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597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 smtClean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182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23189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Omsättningsutveckling, </a:t>
            </a:r>
            <a:r>
              <a:rPr lang="sv-SE" sz="3600" dirty="0"/>
              <a:t>industri- och tjänstesektor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17789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97716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46551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94429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(106 på Gotland)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Småföretagskonjunkturen</a:t>
            </a:r>
            <a:r>
              <a:rPr lang="sv-SE" dirty="0"/>
              <a:t> </a:t>
            </a:r>
            <a:r>
              <a:rPr lang="sv-SE" dirty="0" smtClean="0"/>
              <a:t>har minskat kraftigt:</a:t>
            </a:r>
          </a:p>
          <a:p>
            <a:pPr lvl="0">
              <a:buFontTx/>
              <a:buChar char="-"/>
            </a:pPr>
            <a:r>
              <a:rPr lang="sv-SE" dirty="0" smtClean="0"/>
              <a:t>Indikatorn år 2015: </a:t>
            </a:r>
            <a:r>
              <a:rPr lang="sv-SE" dirty="0" smtClean="0"/>
              <a:t>98, </a:t>
            </a:r>
            <a:r>
              <a:rPr lang="sv-SE" dirty="0" smtClean="0"/>
              <a:t>år 2016: 69</a:t>
            </a:r>
          </a:p>
          <a:p>
            <a:pPr lvl="0">
              <a:buFontTx/>
              <a:buChar char="-"/>
            </a:pPr>
            <a:r>
              <a:rPr lang="sv-SE" dirty="0" smtClean="0"/>
              <a:t>Förväntas minska ytterligare på ett års sikt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har minskat:</a:t>
            </a:r>
          </a:p>
          <a:p>
            <a:pPr lvl="0">
              <a:buFontTx/>
              <a:buChar char="-"/>
            </a:pPr>
            <a:r>
              <a:rPr lang="sv-SE" dirty="0" smtClean="0"/>
              <a:t>Nettotal år 2015: 19 (näst starkaste), år 2016: 8</a:t>
            </a:r>
          </a:p>
          <a:p>
            <a:pPr lvl="0">
              <a:buFontTx/>
              <a:buChar char="-"/>
            </a:pPr>
            <a:r>
              <a:rPr lang="sv-SE" dirty="0" smtClean="0"/>
              <a:t>Förväntas dock öka 12 månader framåt</a:t>
            </a:r>
          </a:p>
          <a:p>
            <a:pPr lvl="0"/>
            <a:r>
              <a:rPr lang="sv-SE" b="1" dirty="0" smtClean="0"/>
              <a:t>Orderingången</a:t>
            </a:r>
            <a:r>
              <a:rPr lang="sv-SE" dirty="0" smtClean="0"/>
              <a:t> har fallit tillbaka sedan 2015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30, för riksgenomsnittet: 33 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inför det kommande året är fortsatt negativa </a:t>
            </a:r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har fallit tillbaka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31,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Förväntas ha en jämn omsättningstillväxt de kommande 12 månaderna (nettotal på 30)</a:t>
            </a:r>
          </a:p>
          <a:p>
            <a:pPr marL="0" lv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minskat kraftigt:</a:t>
            </a:r>
          </a:p>
          <a:p>
            <a:pPr lvl="0">
              <a:buFontTx/>
              <a:buChar char="-"/>
            </a:pPr>
            <a:r>
              <a:rPr lang="sv-SE" dirty="0" smtClean="0"/>
              <a:t>Nettotal år 2015: 34, år 2016: 21</a:t>
            </a:r>
          </a:p>
          <a:p>
            <a:pPr lvl="0">
              <a:buFontTx/>
              <a:buChar char="-"/>
            </a:pPr>
            <a:r>
              <a:rPr lang="sv-SE" dirty="0" smtClean="0"/>
              <a:t>Förväntas dock utvecklas mer positivt på ett års sikt</a:t>
            </a:r>
          </a:p>
          <a:p>
            <a:r>
              <a:rPr lang="sv-SE" dirty="0"/>
              <a:t>6</a:t>
            </a:r>
            <a:r>
              <a:rPr lang="sv-SE" dirty="0" smtClean="0"/>
              <a:t>4 % av företagen anser att de har </a:t>
            </a:r>
            <a:r>
              <a:rPr lang="sv-SE" b="1" dirty="0" smtClean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För riksgenomsnittet är detta 70 %</a:t>
            </a:r>
          </a:p>
          <a:p>
            <a:r>
              <a:rPr lang="sv-SE" b="1" dirty="0" smtClean="0"/>
              <a:t>Främsta tillväxthindren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Svårt att hitta lämplig arbetskraft </a:t>
            </a:r>
          </a:p>
          <a:p>
            <a:pPr marL="457200" indent="-457200">
              <a:buAutoNum type="arabicPeriod"/>
            </a:pPr>
            <a:r>
              <a:rPr lang="sv-SE" dirty="0" smtClean="0"/>
              <a:t>Höga arbetskraftskostnader </a:t>
            </a:r>
          </a:p>
          <a:p>
            <a:r>
              <a:rPr lang="sv-SE" dirty="0" smtClean="0"/>
              <a:t>Den största</a:t>
            </a:r>
            <a:r>
              <a:rPr lang="sv-SE" b="1" dirty="0" smtClean="0"/>
              <a:t> konjunkturrisken </a:t>
            </a:r>
            <a:r>
              <a:rPr lang="sv-SE" dirty="0" smtClean="0"/>
              <a:t>är en försvagad inhemsk konjunktur</a:t>
            </a:r>
          </a:p>
          <a:p>
            <a:r>
              <a:rPr lang="sv-SE" dirty="0" smtClean="0"/>
              <a:t>De största </a:t>
            </a:r>
            <a:r>
              <a:rPr lang="sv-SE" b="1" dirty="0" smtClean="0"/>
              <a:t>politiska riskerna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18273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40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Words>468</Words>
  <Application>Microsoft Office PowerPoint</Application>
  <PresentationFormat>Bildspel på skärmen (16:9)</PresentationFormat>
  <Paragraphs>74</Paragraphs>
  <Slides>25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40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475</cp:revision>
  <cp:lastPrinted>2015-11-05T08:54:09Z</cp:lastPrinted>
  <dcterms:created xsi:type="dcterms:W3CDTF">2010-04-12T23:12:02Z</dcterms:created>
  <dcterms:modified xsi:type="dcterms:W3CDTF">2016-09-06T09:33:29Z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