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län'!$D$468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län'!$E$467:$AD$467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län'!$E$468:$AD$468</c:f>
              <c:numCache>
                <c:formatCode>#,##0</c:formatCode>
                <c:ptCount val="26"/>
                <c:pt idx="0">
                  <c:v>0</c:v>
                </c:pt>
                <c:pt idx="1">
                  <c:v>-373.00000000001091</c:v>
                </c:pt>
                <c:pt idx="2">
                  <c:v>-236</c:v>
                </c:pt>
                <c:pt idx="3">
                  <c:v>-454</c:v>
                </c:pt>
                <c:pt idx="4">
                  <c:v>530.00000000000364</c:v>
                </c:pt>
                <c:pt idx="5">
                  <c:v>1536</c:v>
                </c:pt>
                <c:pt idx="6">
                  <c:v>2441.9999999999927</c:v>
                </c:pt>
                <c:pt idx="7">
                  <c:v>7526.9999999999927</c:v>
                </c:pt>
                <c:pt idx="8">
                  <c:v>8693.0000000000036</c:v>
                </c:pt>
                <c:pt idx="9">
                  <c:v>8551.0000000000036</c:v>
                </c:pt>
                <c:pt idx="10">
                  <c:v>9181.0000000000073</c:v>
                </c:pt>
                <c:pt idx="11">
                  <c:v>6365.9999999999927</c:v>
                </c:pt>
                <c:pt idx="12">
                  <c:v>6395</c:v>
                </c:pt>
                <c:pt idx="13">
                  <c:v>5466.9999999999927</c:v>
                </c:pt>
                <c:pt idx="14">
                  <c:v>6317.9999999999927</c:v>
                </c:pt>
                <c:pt idx="15">
                  <c:v>6443.0000000000036</c:v>
                </c:pt>
                <c:pt idx="16">
                  <c:v>7040</c:v>
                </c:pt>
                <c:pt idx="17">
                  <c:v>7880.9999999999964</c:v>
                </c:pt>
                <c:pt idx="18">
                  <c:v>8359.9999999999964</c:v>
                </c:pt>
                <c:pt idx="19">
                  <c:v>8887</c:v>
                </c:pt>
                <c:pt idx="20">
                  <c:v>8730.0000000000036</c:v>
                </c:pt>
                <c:pt idx="21">
                  <c:v>11501.000000000007</c:v>
                </c:pt>
                <c:pt idx="22">
                  <c:v>11475.000000000004</c:v>
                </c:pt>
                <c:pt idx="23">
                  <c:v>11272.000000000011</c:v>
                </c:pt>
                <c:pt idx="24">
                  <c:v>11449.000000000007</c:v>
                </c:pt>
                <c:pt idx="25">
                  <c:v>11732.999999999993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län'!$D$469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län'!$E$467:$AD$467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län'!$E$469:$AD$469</c:f>
              <c:numCache>
                <c:formatCode>#,##0</c:formatCode>
                <c:ptCount val="26"/>
                <c:pt idx="0">
                  <c:v>0</c:v>
                </c:pt>
                <c:pt idx="1">
                  <c:v>-280</c:v>
                </c:pt>
                <c:pt idx="2">
                  <c:v>-1519.0000000000036</c:v>
                </c:pt>
                <c:pt idx="3">
                  <c:v>-2638.0000000000018</c:v>
                </c:pt>
                <c:pt idx="4">
                  <c:v>-2780.0000000000018</c:v>
                </c:pt>
                <c:pt idx="5">
                  <c:v>-1949</c:v>
                </c:pt>
                <c:pt idx="6">
                  <c:v>-1468.0000000000018</c:v>
                </c:pt>
                <c:pt idx="7">
                  <c:v>-1311</c:v>
                </c:pt>
                <c:pt idx="8">
                  <c:v>-1008.0000000000018</c:v>
                </c:pt>
                <c:pt idx="9">
                  <c:v>-1048.0000000000018</c:v>
                </c:pt>
                <c:pt idx="10">
                  <c:v>-185.00000000000364</c:v>
                </c:pt>
                <c:pt idx="11">
                  <c:v>-632</c:v>
                </c:pt>
                <c:pt idx="12">
                  <c:v>-306.00000000000364</c:v>
                </c:pt>
                <c:pt idx="13">
                  <c:v>92.999999999998181</c:v>
                </c:pt>
                <c:pt idx="14">
                  <c:v>563.99999999999818</c:v>
                </c:pt>
                <c:pt idx="15">
                  <c:v>852.99999999999818</c:v>
                </c:pt>
                <c:pt idx="16">
                  <c:v>1033.9999999999982</c:v>
                </c:pt>
                <c:pt idx="17">
                  <c:v>1217.9999999999964</c:v>
                </c:pt>
                <c:pt idx="18">
                  <c:v>2083.9999999999945</c:v>
                </c:pt>
                <c:pt idx="19">
                  <c:v>1992.0000000000036</c:v>
                </c:pt>
                <c:pt idx="20">
                  <c:v>1149.9999999999982</c:v>
                </c:pt>
                <c:pt idx="21">
                  <c:v>1804.9999999999982</c:v>
                </c:pt>
                <c:pt idx="22">
                  <c:v>2430.0000000000018</c:v>
                </c:pt>
                <c:pt idx="23">
                  <c:v>2866.9999999999982</c:v>
                </c:pt>
                <c:pt idx="24">
                  <c:v>2503.9999999999982</c:v>
                </c:pt>
                <c:pt idx="25">
                  <c:v>2655.0000000000036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län'!$D$470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län'!$E$467:$AD$467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län'!$E$470:$AD$470</c:f>
              <c:numCache>
                <c:formatCode>#,##0</c:formatCode>
                <c:ptCount val="26"/>
                <c:pt idx="0">
                  <c:v>0</c:v>
                </c:pt>
                <c:pt idx="1">
                  <c:v>-269.99999999999818</c:v>
                </c:pt>
                <c:pt idx="2">
                  <c:v>-1190.9999999999982</c:v>
                </c:pt>
                <c:pt idx="3">
                  <c:v>-2087</c:v>
                </c:pt>
                <c:pt idx="4">
                  <c:v>-1694.9999999999991</c:v>
                </c:pt>
                <c:pt idx="5">
                  <c:v>-2022</c:v>
                </c:pt>
                <c:pt idx="6">
                  <c:v>-1161.0000000000018</c:v>
                </c:pt>
                <c:pt idx="7">
                  <c:v>-1307.9999999999982</c:v>
                </c:pt>
                <c:pt idx="8">
                  <c:v>-397.00000000000182</c:v>
                </c:pt>
                <c:pt idx="9">
                  <c:v>322</c:v>
                </c:pt>
                <c:pt idx="10">
                  <c:v>462</c:v>
                </c:pt>
                <c:pt idx="11">
                  <c:v>-542</c:v>
                </c:pt>
                <c:pt idx="12">
                  <c:v>-97</c:v>
                </c:pt>
                <c:pt idx="13">
                  <c:v>-358.99999999999818</c:v>
                </c:pt>
                <c:pt idx="14">
                  <c:v>-236</c:v>
                </c:pt>
                <c:pt idx="15">
                  <c:v>-167</c:v>
                </c:pt>
                <c:pt idx="16">
                  <c:v>280</c:v>
                </c:pt>
                <c:pt idx="17">
                  <c:v>1115</c:v>
                </c:pt>
                <c:pt idx="18">
                  <c:v>1191.9999999999982</c:v>
                </c:pt>
                <c:pt idx="19">
                  <c:v>1504.9999999999982</c:v>
                </c:pt>
                <c:pt idx="20">
                  <c:v>1552</c:v>
                </c:pt>
                <c:pt idx="21">
                  <c:v>1745</c:v>
                </c:pt>
                <c:pt idx="22">
                  <c:v>1613</c:v>
                </c:pt>
                <c:pt idx="23">
                  <c:v>980.00000000000182</c:v>
                </c:pt>
                <c:pt idx="24">
                  <c:v>1372</c:v>
                </c:pt>
                <c:pt idx="25">
                  <c:v>1966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län'!$D$471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län'!$E$467:$AD$467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län'!$E$471:$AD$471</c:f>
              <c:numCache>
                <c:formatCode>#,##0</c:formatCode>
                <c:ptCount val="26"/>
                <c:pt idx="0">
                  <c:v>0</c:v>
                </c:pt>
                <c:pt idx="1">
                  <c:v>-519</c:v>
                </c:pt>
                <c:pt idx="2">
                  <c:v>-3458.9999999999964</c:v>
                </c:pt>
                <c:pt idx="3">
                  <c:v>-2789.0000000000036</c:v>
                </c:pt>
                <c:pt idx="4">
                  <c:v>-7413.9999999999964</c:v>
                </c:pt>
                <c:pt idx="5">
                  <c:v>-4076</c:v>
                </c:pt>
                <c:pt idx="6">
                  <c:v>-4162.0000000000036</c:v>
                </c:pt>
                <c:pt idx="7">
                  <c:v>-3966</c:v>
                </c:pt>
                <c:pt idx="8">
                  <c:v>-4286</c:v>
                </c:pt>
                <c:pt idx="9">
                  <c:v>-3985</c:v>
                </c:pt>
                <c:pt idx="10">
                  <c:v>-3034</c:v>
                </c:pt>
                <c:pt idx="11">
                  <c:v>-1192.0000000000036</c:v>
                </c:pt>
                <c:pt idx="12">
                  <c:v>-1488.9999999999964</c:v>
                </c:pt>
                <c:pt idx="13">
                  <c:v>-958</c:v>
                </c:pt>
                <c:pt idx="14">
                  <c:v>-1064.9999999999964</c:v>
                </c:pt>
                <c:pt idx="15">
                  <c:v>-894.99999999999636</c:v>
                </c:pt>
                <c:pt idx="16">
                  <c:v>-403.99999999999636</c:v>
                </c:pt>
                <c:pt idx="17">
                  <c:v>-62</c:v>
                </c:pt>
                <c:pt idx="18">
                  <c:v>831</c:v>
                </c:pt>
                <c:pt idx="19">
                  <c:v>-503</c:v>
                </c:pt>
                <c:pt idx="20">
                  <c:v>86.000000000003638</c:v>
                </c:pt>
                <c:pt idx="21">
                  <c:v>215</c:v>
                </c:pt>
                <c:pt idx="22">
                  <c:v>-38.999999999996362</c:v>
                </c:pt>
                <c:pt idx="23">
                  <c:v>253</c:v>
                </c:pt>
                <c:pt idx="24">
                  <c:v>314.00000000000364</c:v>
                </c:pt>
                <c:pt idx="25">
                  <c:v>-294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län'!$D$472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län'!$E$467:$AD$467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län'!$E$472:$AD$472</c:f>
              <c:numCache>
                <c:formatCode>#,##0</c:formatCode>
                <c:ptCount val="26"/>
                <c:pt idx="0">
                  <c:v>0</c:v>
                </c:pt>
                <c:pt idx="1">
                  <c:v>-215.99999999999272</c:v>
                </c:pt>
                <c:pt idx="2">
                  <c:v>2031.0000000000073</c:v>
                </c:pt>
                <c:pt idx="3">
                  <c:v>142.00000000000728</c:v>
                </c:pt>
                <c:pt idx="4">
                  <c:v>-2028.9999999999854</c:v>
                </c:pt>
                <c:pt idx="5">
                  <c:v>-6534.9999999999927</c:v>
                </c:pt>
                <c:pt idx="6">
                  <c:v>-6171.9999999999927</c:v>
                </c:pt>
                <c:pt idx="7">
                  <c:v>-6284.9999999999854</c:v>
                </c:pt>
                <c:pt idx="8">
                  <c:v>-7383.9999999999854</c:v>
                </c:pt>
                <c:pt idx="9">
                  <c:v>-8288.9999999999854</c:v>
                </c:pt>
                <c:pt idx="10">
                  <c:v>-9451.9999999999927</c:v>
                </c:pt>
                <c:pt idx="11">
                  <c:v>-9402.9999999999927</c:v>
                </c:pt>
                <c:pt idx="12">
                  <c:v>-8955.9999999999927</c:v>
                </c:pt>
                <c:pt idx="13">
                  <c:v>-6414.9999999999927</c:v>
                </c:pt>
                <c:pt idx="14">
                  <c:v>-6798.9999999999927</c:v>
                </c:pt>
                <c:pt idx="15">
                  <c:v>-7299</c:v>
                </c:pt>
                <c:pt idx="16">
                  <c:v>-7836.9999999999927</c:v>
                </c:pt>
                <c:pt idx="17">
                  <c:v>-7935.9999999999927</c:v>
                </c:pt>
                <c:pt idx="18">
                  <c:v>-7915.9999999999927</c:v>
                </c:pt>
                <c:pt idx="19">
                  <c:v>-7895</c:v>
                </c:pt>
                <c:pt idx="20">
                  <c:v>-9332</c:v>
                </c:pt>
                <c:pt idx="21">
                  <c:v>-8291.9999999999927</c:v>
                </c:pt>
                <c:pt idx="22">
                  <c:v>-8545.9999999999854</c:v>
                </c:pt>
                <c:pt idx="23">
                  <c:v>-8357.9999999999927</c:v>
                </c:pt>
                <c:pt idx="24">
                  <c:v>-7179</c:v>
                </c:pt>
                <c:pt idx="25">
                  <c:v>-6540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386000"/>
        <c:axId val="153883376"/>
      </c:lineChart>
      <c:catAx>
        <c:axId val="15438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883376"/>
        <c:crosses val="autoZero"/>
        <c:auto val="1"/>
        <c:lblAlgn val="ctr"/>
        <c:lblOffset val="100"/>
        <c:tickLblSkip val="5"/>
        <c:noMultiLvlLbl val="0"/>
      </c:catAx>
      <c:valAx>
        <c:axId val="153883376"/>
        <c:scaling>
          <c:orientation val="minMax"/>
          <c:min val="-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38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län'!$B$65:$C$65</c:f>
              <c:strCache>
                <c:ptCount val="2"/>
                <c:pt idx="0">
                  <c:v>Dalarna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län'!$D$65:$AL$65</c:f>
              <c:numCache>
                <c:formatCode>0</c:formatCode>
                <c:ptCount val="35"/>
                <c:pt idx="0" formatCode="General">
                  <c:v>58</c:v>
                </c:pt>
                <c:pt idx="1">
                  <c:v>53.5</c:v>
                </c:pt>
                <c:pt idx="2" formatCode="General">
                  <c:v>49</c:v>
                </c:pt>
                <c:pt idx="3" formatCode="General">
                  <c:v>79</c:v>
                </c:pt>
                <c:pt idx="4" formatCode="General">
                  <c:v>42</c:v>
                </c:pt>
                <c:pt idx="5" formatCode="General">
                  <c:v>41</c:v>
                </c:pt>
                <c:pt idx="6" formatCode="General">
                  <c:v>82</c:v>
                </c:pt>
                <c:pt idx="7" formatCode="General">
                  <c:v>33</c:v>
                </c:pt>
                <c:pt idx="8" formatCode="General">
                  <c:v>36</c:v>
                </c:pt>
                <c:pt idx="9" formatCode="General">
                  <c:v>38</c:v>
                </c:pt>
                <c:pt idx="10" formatCode="General">
                  <c:v>42</c:v>
                </c:pt>
                <c:pt idx="11" formatCode="General">
                  <c:v>109</c:v>
                </c:pt>
                <c:pt idx="12" formatCode="General">
                  <c:v>134</c:v>
                </c:pt>
                <c:pt idx="13" formatCode="General">
                  <c:v>140</c:v>
                </c:pt>
                <c:pt idx="14" formatCode="General">
                  <c:v>116</c:v>
                </c:pt>
                <c:pt idx="15" formatCode="General">
                  <c:v>93</c:v>
                </c:pt>
                <c:pt idx="16" formatCode="General">
                  <c:v>139</c:v>
                </c:pt>
                <c:pt idx="17" formatCode="General">
                  <c:v>96</c:v>
                </c:pt>
                <c:pt idx="18" formatCode="General">
                  <c:v>-28</c:v>
                </c:pt>
                <c:pt idx="19" formatCode="General">
                  <c:v>-19</c:v>
                </c:pt>
                <c:pt idx="20" formatCode="General">
                  <c:v>60</c:v>
                </c:pt>
                <c:pt idx="21" formatCode="General">
                  <c:v>106</c:v>
                </c:pt>
                <c:pt idx="22" formatCode="General">
                  <c:v>73</c:v>
                </c:pt>
                <c:pt idx="23" formatCode="General">
                  <c:v>65</c:v>
                </c:pt>
                <c:pt idx="24" formatCode="General">
                  <c:v>35</c:v>
                </c:pt>
                <c:pt idx="25" formatCode="General">
                  <c:v>20</c:v>
                </c:pt>
                <c:pt idx="26" formatCode="General">
                  <c:v>-8</c:v>
                </c:pt>
                <c:pt idx="27" formatCode="General">
                  <c:v>15</c:v>
                </c:pt>
                <c:pt idx="28">
                  <c:v>33.033333333333331</c:v>
                </c:pt>
                <c:pt idx="29">
                  <c:v>51.066666666666663</c:v>
                </c:pt>
                <c:pt idx="30">
                  <c:v>69.099999999999994</c:v>
                </c:pt>
                <c:pt idx="31">
                  <c:v>85.35</c:v>
                </c:pt>
                <c:pt idx="32">
                  <c:v>101.6</c:v>
                </c:pt>
                <c:pt idx="33">
                  <c:v>97.4</c:v>
                </c:pt>
                <c:pt idx="34">
                  <c:v>93.2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län'!$B$66:$C$66</c:f>
              <c:strCache>
                <c:ptCount val="2"/>
                <c:pt idx="0">
                  <c:v>Dalarna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län'!$D$66:$AL$66</c:f>
              <c:numCache>
                <c:formatCode>0</c:formatCode>
                <c:ptCount val="35"/>
                <c:pt idx="0" formatCode="General">
                  <c:v>103</c:v>
                </c:pt>
                <c:pt idx="1">
                  <c:v>94.5</c:v>
                </c:pt>
                <c:pt idx="2" formatCode="General">
                  <c:v>86</c:v>
                </c:pt>
                <c:pt idx="3" formatCode="General">
                  <c:v>97</c:v>
                </c:pt>
                <c:pt idx="4" formatCode="General">
                  <c:v>87</c:v>
                </c:pt>
                <c:pt idx="5" formatCode="General">
                  <c:v>74</c:v>
                </c:pt>
                <c:pt idx="6" formatCode="General">
                  <c:v>120</c:v>
                </c:pt>
                <c:pt idx="7" formatCode="General">
                  <c:v>85</c:v>
                </c:pt>
                <c:pt idx="8" formatCode="General">
                  <c:v>65</c:v>
                </c:pt>
                <c:pt idx="9" formatCode="General">
                  <c:v>30</c:v>
                </c:pt>
                <c:pt idx="10" formatCode="General">
                  <c:v>61</c:v>
                </c:pt>
                <c:pt idx="11" formatCode="General">
                  <c:v>75</c:v>
                </c:pt>
                <c:pt idx="12" formatCode="General">
                  <c:v>80</c:v>
                </c:pt>
                <c:pt idx="13" formatCode="General">
                  <c:v>125</c:v>
                </c:pt>
                <c:pt idx="14" formatCode="General">
                  <c:v>106</c:v>
                </c:pt>
                <c:pt idx="15" formatCode="General">
                  <c:v>130</c:v>
                </c:pt>
                <c:pt idx="16" formatCode="General">
                  <c:v>129</c:v>
                </c:pt>
                <c:pt idx="17" formatCode="General">
                  <c:v>74</c:v>
                </c:pt>
                <c:pt idx="18" formatCode="General">
                  <c:v>26</c:v>
                </c:pt>
                <c:pt idx="19" formatCode="General">
                  <c:v>-3</c:v>
                </c:pt>
                <c:pt idx="20" formatCode="General">
                  <c:v>23</c:v>
                </c:pt>
                <c:pt idx="21" formatCode="General">
                  <c:v>90</c:v>
                </c:pt>
                <c:pt idx="22" formatCode="General">
                  <c:v>51</c:v>
                </c:pt>
                <c:pt idx="23" formatCode="General">
                  <c:v>129</c:v>
                </c:pt>
                <c:pt idx="24" formatCode="General">
                  <c:v>71</c:v>
                </c:pt>
                <c:pt idx="25" formatCode="General">
                  <c:v>51</c:v>
                </c:pt>
                <c:pt idx="26" formatCode="General">
                  <c:v>32</c:v>
                </c:pt>
                <c:pt idx="27" formatCode="General">
                  <c:v>72</c:v>
                </c:pt>
                <c:pt idx="28">
                  <c:v>59.9</c:v>
                </c:pt>
                <c:pt idx="29">
                  <c:v>47.8</c:v>
                </c:pt>
                <c:pt idx="30">
                  <c:v>35.699999999999996</c:v>
                </c:pt>
                <c:pt idx="31">
                  <c:v>45.849999999999994</c:v>
                </c:pt>
                <c:pt idx="32">
                  <c:v>56</c:v>
                </c:pt>
                <c:pt idx="33">
                  <c:v>97.75</c:v>
                </c:pt>
                <c:pt idx="34">
                  <c:v>139.5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01584"/>
        <c:axId val="153771864"/>
      </c:lineChart>
      <c:catAx>
        <c:axId val="154701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771864"/>
        <c:crosses val="autoZero"/>
        <c:auto val="1"/>
        <c:lblAlgn val="ctr"/>
        <c:lblOffset val="100"/>
        <c:tickLblSkip val="2"/>
        <c:noMultiLvlLbl val="0"/>
      </c:catAx>
      <c:valAx>
        <c:axId val="15377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0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3772648"/>
        <c:axId val="153773040"/>
      </c:barChart>
      <c:catAx>
        <c:axId val="15377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773040"/>
        <c:crosses val="autoZero"/>
        <c:auto val="1"/>
        <c:lblAlgn val="ctr"/>
        <c:lblOffset val="100"/>
        <c:noMultiLvlLbl val="0"/>
      </c:catAx>
      <c:valAx>
        <c:axId val="1537730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377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3773824"/>
        <c:axId val="153774216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73824"/>
        <c:axId val="153774216"/>
      </c:lineChart>
      <c:catAx>
        <c:axId val="1537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3774216"/>
        <c:crosses val="autoZero"/>
        <c:auto val="1"/>
        <c:lblAlgn val="ctr"/>
        <c:lblOffset val="100"/>
        <c:noMultiLvlLbl val="0"/>
      </c:catAx>
      <c:valAx>
        <c:axId val="153774216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37738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län'!$B$65:$C$65</c:f>
              <c:strCache>
                <c:ptCount val="2"/>
                <c:pt idx="0">
                  <c:v>Dalarna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län'!$D$65:$AL$65</c:f>
              <c:numCache>
                <c:formatCode>0</c:formatCode>
                <c:ptCount val="35"/>
                <c:pt idx="0" formatCode="General">
                  <c:v>14</c:v>
                </c:pt>
                <c:pt idx="1">
                  <c:v>14.5</c:v>
                </c:pt>
                <c:pt idx="2" formatCode="General">
                  <c:v>15</c:v>
                </c:pt>
                <c:pt idx="3" formatCode="General">
                  <c:v>9</c:v>
                </c:pt>
                <c:pt idx="4" formatCode="General">
                  <c:v>4</c:v>
                </c:pt>
                <c:pt idx="5" formatCode="General">
                  <c:v>12</c:v>
                </c:pt>
                <c:pt idx="6" formatCode="General">
                  <c:v>27</c:v>
                </c:pt>
                <c:pt idx="7" formatCode="General">
                  <c:v>-8</c:v>
                </c:pt>
                <c:pt idx="8" formatCode="General">
                  <c:v>8</c:v>
                </c:pt>
                <c:pt idx="9" formatCode="General">
                  <c:v>4</c:v>
                </c:pt>
                <c:pt idx="10" formatCode="General">
                  <c:v>-12</c:v>
                </c:pt>
                <c:pt idx="11" formatCode="General">
                  <c:v>4</c:v>
                </c:pt>
                <c:pt idx="12" formatCode="General">
                  <c:v>33</c:v>
                </c:pt>
                <c:pt idx="13" formatCode="General">
                  <c:v>17</c:v>
                </c:pt>
                <c:pt idx="14" formatCode="General">
                  <c:v>52</c:v>
                </c:pt>
                <c:pt idx="15" formatCode="General">
                  <c:v>34</c:v>
                </c:pt>
                <c:pt idx="16" formatCode="General">
                  <c:v>29</c:v>
                </c:pt>
                <c:pt idx="17" formatCode="General">
                  <c:v>33</c:v>
                </c:pt>
                <c:pt idx="18" formatCode="General">
                  <c:v>-26</c:v>
                </c:pt>
                <c:pt idx="19" formatCode="General">
                  <c:v>-25</c:v>
                </c:pt>
                <c:pt idx="20" formatCode="General">
                  <c:v>3</c:v>
                </c:pt>
                <c:pt idx="21" formatCode="General">
                  <c:v>22</c:v>
                </c:pt>
                <c:pt idx="22" formatCode="General">
                  <c:v>34</c:v>
                </c:pt>
                <c:pt idx="23" formatCode="General">
                  <c:v>37</c:v>
                </c:pt>
                <c:pt idx="24" formatCode="General">
                  <c:v>28</c:v>
                </c:pt>
                <c:pt idx="25" formatCode="General">
                  <c:v>12</c:v>
                </c:pt>
                <c:pt idx="26" formatCode="General">
                  <c:v>5</c:v>
                </c:pt>
                <c:pt idx="27" formatCode="General">
                  <c:v>0</c:v>
                </c:pt>
                <c:pt idx="28">
                  <c:v>7</c:v>
                </c:pt>
                <c:pt idx="29">
                  <c:v>14</c:v>
                </c:pt>
                <c:pt idx="30">
                  <c:v>21</c:v>
                </c:pt>
                <c:pt idx="31">
                  <c:v>25.35</c:v>
                </c:pt>
                <c:pt idx="32">
                  <c:v>29.7</c:v>
                </c:pt>
                <c:pt idx="33">
                  <c:v>31.4</c:v>
                </c:pt>
                <c:pt idx="34">
                  <c:v>33.1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län'!$B$66:$C$66</c:f>
              <c:strCache>
                <c:ptCount val="2"/>
                <c:pt idx="0">
                  <c:v>Dalarna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län'!$D$66:$AL$66</c:f>
              <c:numCache>
                <c:formatCode>0</c:formatCode>
                <c:ptCount val="35"/>
                <c:pt idx="0" formatCode="General">
                  <c:v>21</c:v>
                </c:pt>
                <c:pt idx="1">
                  <c:v>14</c:v>
                </c:pt>
                <c:pt idx="2" formatCode="General">
                  <c:v>7</c:v>
                </c:pt>
                <c:pt idx="3" formatCode="General">
                  <c:v>13</c:v>
                </c:pt>
                <c:pt idx="4" formatCode="General">
                  <c:v>14</c:v>
                </c:pt>
                <c:pt idx="5" formatCode="General">
                  <c:v>17</c:v>
                </c:pt>
                <c:pt idx="6" formatCode="General">
                  <c:v>10</c:v>
                </c:pt>
                <c:pt idx="7" formatCode="General">
                  <c:v>8</c:v>
                </c:pt>
                <c:pt idx="8" formatCode="General">
                  <c:v>14</c:v>
                </c:pt>
                <c:pt idx="9" formatCode="General">
                  <c:v>12</c:v>
                </c:pt>
                <c:pt idx="10" formatCode="General">
                  <c:v>9</c:v>
                </c:pt>
                <c:pt idx="11" formatCode="General">
                  <c:v>-1</c:v>
                </c:pt>
                <c:pt idx="12" formatCode="General">
                  <c:v>6</c:v>
                </c:pt>
                <c:pt idx="13" formatCode="General">
                  <c:v>27</c:v>
                </c:pt>
                <c:pt idx="14" formatCode="General">
                  <c:v>25</c:v>
                </c:pt>
                <c:pt idx="15" formatCode="General">
                  <c:v>22</c:v>
                </c:pt>
                <c:pt idx="16" formatCode="General">
                  <c:v>12</c:v>
                </c:pt>
                <c:pt idx="17" formatCode="General">
                  <c:v>15</c:v>
                </c:pt>
                <c:pt idx="18" formatCode="General">
                  <c:v>-7</c:v>
                </c:pt>
                <c:pt idx="19" formatCode="General">
                  <c:v>-8</c:v>
                </c:pt>
                <c:pt idx="20" formatCode="General">
                  <c:v>-16</c:v>
                </c:pt>
                <c:pt idx="21" formatCode="General">
                  <c:v>27</c:v>
                </c:pt>
                <c:pt idx="22" formatCode="General">
                  <c:v>11</c:v>
                </c:pt>
                <c:pt idx="23" formatCode="General">
                  <c:v>15</c:v>
                </c:pt>
                <c:pt idx="24" formatCode="General">
                  <c:v>25</c:v>
                </c:pt>
                <c:pt idx="25" formatCode="General">
                  <c:v>14</c:v>
                </c:pt>
                <c:pt idx="26" formatCode="General">
                  <c:v>-1</c:v>
                </c:pt>
                <c:pt idx="27" formatCode="General">
                  <c:v>22</c:v>
                </c:pt>
                <c:pt idx="28">
                  <c:v>18.866666666666667</c:v>
                </c:pt>
                <c:pt idx="29">
                  <c:v>15.733333333333334</c:v>
                </c:pt>
                <c:pt idx="30">
                  <c:v>12.600000000000003</c:v>
                </c:pt>
                <c:pt idx="31">
                  <c:v>21.3</c:v>
                </c:pt>
                <c:pt idx="32">
                  <c:v>30</c:v>
                </c:pt>
                <c:pt idx="33">
                  <c:v>37.900000000000006</c:v>
                </c:pt>
                <c:pt idx="34">
                  <c:v>45.800000000000004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775000"/>
        <c:axId val="153775392"/>
      </c:lineChart>
      <c:catAx>
        <c:axId val="153775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775392"/>
        <c:crosses val="autoZero"/>
        <c:auto val="1"/>
        <c:lblAlgn val="ctr"/>
        <c:lblOffset val="100"/>
        <c:tickLblSkip val="2"/>
        <c:noMultiLvlLbl val="0"/>
      </c:catAx>
      <c:valAx>
        <c:axId val="15377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77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Sektorer'!$B$65:$C$65</c:f>
              <c:strCache>
                <c:ptCount val="2"/>
                <c:pt idx="0">
                  <c:v>Dalarna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Sektorer'!$D$64:$AJ$64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Sektorer'!$D$65:$AJ$65</c:f>
              <c:numCache>
                <c:formatCode>0%</c:formatCode>
                <c:ptCount val="33"/>
                <c:pt idx="0">
                  <c:v>0.6</c:v>
                </c:pt>
                <c:pt idx="1">
                  <c:v>0.61499999999999999</c:v>
                </c:pt>
                <c:pt idx="2">
                  <c:v>0.63</c:v>
                </c:pt>
                <c:pt idx="3">
                  <c:v>0.53</c:v>
                </c:pt>
                <c:pt idx="4">
                  <c:v>0.39</c:v>
                </c:pt>
                <c:pt idx="5">
                  <c:v>0.51</c:v>
                </c:pt>
                <c:pt idx="6">
                  <c:v>0.67</c:v>
                </c:pt>
                <c:pt idx="7">
                  <c:v>0.57999999999999996</c:v>
                </c:pt>
                <c:pt idx="8">
                  <c:v>0.57999999999999996</c:v>
                </c:pt>
                <c:pt idx="9">
                  <c:v>0.72</c:v>
                </c:pt>
                <c:pt idx="10">
                  <c:v>0.73</c:v>
                </c:pt>
                <c:pt idx="11">
                  <c:v>0.53</c:v>
                </c:pt>
                <c:pt idx="12">
                  <c:v>0.71</c:v>
                </c:pt>
                <c:pt idx="13">
                  <c:v>0.82000000000000006</c:v>
                </c:pt>
                <c:pt idx="14">
                  <c:v>0.73</c:v>
                </c:pt>
                <c:pt idx="15">
                  <c:v>0.76</c:v>
                </c:pt>
                <c:pt idx="16">
                  <c:v>0.76</c:v>
                </c:pt>
                <c:pt idx="17">
                  <c:v>0.66</c:v>
                </c:pt>
                <c:pt idx="18">
                  <c:v>0.48</c:v>
                </c:pt>
                <c:pt idx="19">
                  <c:v>0.56000000000000005</c:v>
                </c:pt>
                <c:pt idx="20">
                  <c:v>0.66</c:v>
                </c:pt>
                <c:pt idx="21">
                  <c:v>0.71</c:v>
                </c:pt>
                <c:pt idx="22">
                  <c:v>0.62</c:v>
                </c:pt>
                <c:pt idx="23">
                  <c:v>0.66</c:v>
                </c:pt>
                <c:pt idx="24">
                  <c:v>0.72</c:v>
                </c:pt>
                <c:pt idx="25">
                  <c:v>0.59</c:v>
                </c:pt>
                <c:pt idx="26">
                  <c:v>0.39</c:v>
                </c:pt>
                <c:pt idx="27">
                  <c:v>0.4</c:v>
                </c:pt>
                <c:pt idx="28">
                  <c:v>0.50066666666666659</c:v>
                </c:pt>
                <c:pt idx="29">
                  <c:v>0.60133333333333328</c:v>
                </c:pt>
                <c:pt idx="30">
                  <c:v>0.70199999999999996</c:v>
                </c:pt>
                <c:pt idx="31">
                  <c:v>0.67999999999999994</c:v>
                </c:pt>
                <c:pt idx="32">
                  <c:v>0.65800000000000003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Sektorer'!$B$66:$C$66</c:f>
              <c:strCache>
                <c:ptCount val="2"/>
                <c:pt idx="0">
                  <c:v>Dalarna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Sektorer'!$D$64:$AJ$64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Sektorer'!$D$66:$AJ$66</c:f>
              <c:numCache>
                <c:formatCode>0%</c:formatCode>
                <c:ptCount val="33"/>
                <c:pt idx="0">
                  <c:v>0.57999999999999996</c:v>
                </c:pt>
                <c:pt idx="1">
                  <c:v>0.6</c:v>
                </c:pt>
                <c:pt idx="2">
                  <c:v>0.62</c:v>
                </c:pt>
                <c:pt idx="3">
                  <c:v>0.49</c:v>
                </c:pt>
                <c:pt idx="4">
                  <c:v>0.57999999999999996</c:v>
                </c:pt>
                <c:pt idx="5">
                  <c:v>0.59</c:v>
                </c:pt>
                <c:pt idx="6">
                  <c:v>0.64</c:v>
                </c:pt>
                <c:pt idx="7">
                  <c:v>0.55000000000000004</c:v>
                </c:pt>
                <c:pt idx="8">
                  <c:v>0.49</c:v>
                </c:pt>
                <c:pt idx="9">
                  <c:v>0.48</c:v>
                </c:pt>
                <c:pt idx="10">
                  <c:v>0.57000000000000006</c:v>
                </c:pt>
                <c:pt idx="11">
                  <c:v>0.62</c:v>
                </c:pt>
                <c:pt idx="12">
                  <c:v>0.64</c:v>
                </c:pt>
                <c:pt idx="13">
                  <c:v>0.75</c:v>
                </c:pt>
                <c:pt idx="14">
                  <c:v>0.72</c:v>
                </c:pt>
                <c:pt idx="15">
                  <c:v>0.72</c:v>
                </c:pt>
                <c:pt idx="16">
                  <c:v>0.67</c:v>
                </c:pt>
                <c:pt idx="17">
                  <c:v>0.57000000000000006</c:v>
                </c:pt>
                <c:pt idx="18">
                  <c:v>0.64</c:v>
                </c:pt>
                <c:pt idx="19">
                  <c:v>0.73</c:v>
                </c:pt>
                <c:pt idx="20">
                  <c:v>0.62</c:v>
                </c:pt>
                <c:pt idx="21">
                  <c:v>0.56000000000000005</c:v>
                </c:pt>
                <c:pt idx="22">
                  <c:v>0.6</c:v>
                </c:pt>
                <c:pt idx="23">
                  <c:v>0.6</c:v>
                </c:pt>
                <c:pt idx="24">
                  <c:v>0.57999999999999996</c:v>
                </c:pt>
                <c:pt idx="25">
                  <c:v>0.54</c:v>
                </c:pt>
                <c:pt idx="26">
                  <c:v>0.41</c:v>
                </c:pt>
                <c:pt idx="27">
                  <c:v>0.52</c:v>
                </c:pt>
                <c:pt idx="28">
                  <c:v>0.54</c:v>
                </c:pt>
                <c:pt idx="29">
                  <c:v>0.55999999999999994</c:v>
                </c:pt>
                <c:pt idx="30">
                  <c:v>0.57999999999999996</c:v>
                </c:pt>
                <c:pt idx="31">
                  <c:v>0.67700000000000005</c:v>
                </c:pt>
                <c:pt idx="32">
                  <c:v>0.77400000000000002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02664"/>
        <c:axId val="155003056"/>
      </c:lineChart>
      <c:catAx>
        <c:axId val="155002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03056"/>
        <c:crosses val="autoZero"/>
        <c:auto val="1"/>
        <c:lblAlgn val="ctr"/>
        <c:lblOffset val="100"/>
        <c:tickLblSkip val="2"/>
        <c:noMultiLvlLbl val="0"/>
      </c:catAx>
      <c:valAx>
        <c:axId val="15500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0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003840"/>
        <c:axId val="155004232"/>
      </c:barChart>
      <c:catAx>
        <c:axId val="1550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04232"/>
        <c:crosses val="autoZero"/>
        <c:auto val="1"/>
        <c:lblAlgn val="ctr"/>
        <c:lblOffset val="100"/>
        <c:noMultiLvlLbl val="0"/>
      </c:catAx>
      <c:valAx>
        <c:axId val="155004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500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'!$S$29</c:f>
              <c:strCache>
                <c:ptCount val="1"/>
                <c:pt idx="0">
                  <c:v>Dalarnas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'!$S$30:$S$40</c:f>
              <c:numCache>
                <c:formatCode>0%</c:formatCode>
                <c:ptCount val="11"/>
                <c:pt idx="0">
                  <c:v>0.161</c:v>
                </c:pt>
                <c:pt idx="1">
                  <c:v>0.104</c:v>
                </c:pt>
                <c:pt idx="2">
                  <c:v>0.214</c:v>
                </c:pt>
                <c:pt idx="3">
                  <c:v>8.4000000000000005E-2</c:v>
                </c:pt>
                <c:pt idx="4">
                  <c:v>3.5000000000000003E-2</c:v>
                </c:pt>
                <c:pt idx="5">
                  <c:v>7.8E-2</c:v>
                </c:pt>
                <c:pt idx="6">
                  <c:v>5.8000000000000003E-2</c:v>
                </c:pt>
                <c:pt idx="7">
                  <c:v>5.2999999999999999E-2</c:v>
                </c:pt>
                <c:pt idx="8">
                  <c:v>0.104</c:v>
                </c:pt>
                <c:pt idx="9">
                  <c:v>4.3999999999999997E-2</c:v>
                </c:pt>
                <c:pt idx="10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005016"/>
        <c:axId val="155005408"/>
      </c:barChart>
      <c:catAx>
        <c:axId val="155005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05408"/>
        <c:crosses val="autoZero"/>
        <c:auto val="1"/>
        <c:lblAlgn val="ctr"/>
        <c:lblOffset val="100"/>
        <c:noMultiLvlLbl val="0"/>
      </c:catAx>
      <c:valAx>
        <c:axId val="1550054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00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'!$S$81</c:f>
              <c:strCache>
                <c:ptCount val="1"/>
                <c:pt idx="0">
                  <c:v>Dalarnas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'!$S$82:$S$89</c:f>
              <c:numCache>
                <c:formatCode>0%</c:formatCode>
                <c:ptCount val="8"/>
                <c:pt idx="0">
                  <c:v>0.39300000000000002</c:v>
                </c:pt>
                <c:pt idx="1">
                  <c:v>0.19800000000000001</c:v>
                </c:pt>
                <c:pt idx="2">
                  <c:v>8.7999999999999995E-2</c:v>
                </c:pt>
                <c:pt idx="3">
                  <c:v>7.1999999999999995E-2</c:v>
                </c:pt>
                <c:pt idx="4">
                  <c:v>7.8E-2</c:v>
                </c:pt>
                <c:pt idx="5">
                  <c:v>2.5999999999999999E-2</c:v>
                </c:pt>
                <c:pt idx="6">
                  <c:v>0.113</c:v>
                </c:pt>
                <c:pt idx="7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492224"/>
        <c:axId val="155492616"/>
      </c:barChart>
      <c:catAx>
        <c:axId val="155492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492616"/>
        <c:crosses val="autoZero"/>
        <c:auto val="1"/>
        <c:lblAlgn val="ctr"/>
        <c:lblOffset val="100"/>
        <c:noMultiLvlLbl val="0"/>
      </c:catAx>
      <c:valAx>
        <c:axId val="15549261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49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'!$S$112</c:f>
              <c:strCache>
                <c:ptCount val="1"/>
                <c:pt idx="0">
                  <c:v>Dalarnas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'!$S$113:$S$119</c:f>
              <c:numCache>
                <c:formatCode>0%</c:formatCode>
                <c:ptCount val="7"/>
                <c:pt idx="0">
                  <c:v>0.39300000000000002</c:v>
                </c:pt>
                <c:pt idx="1">
                  <c:v>0.249</c:v>
                </c:pt>
                <c:pt idx="2">
                  <c:v>0.1</c:v>
                </c:pt>
                <c:pt idx="3">
                  <c:v>5.0999999999999997E-2</c:v>
                </c:pt>
                <c:pt idx="4">
                  <c:v>0.121</c:v>
                </c:pt>
                <c:pt idx="5">
                  <c:v>8.1000000000000003E-2</c:v>
                </c:pt>
                <c:pt idx="6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493400"/>
        <c:axId val="155493792"/>
      </c:barChart>
      <c:catAx>
        <c:axId val="155493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493792"/>
        <c:crosses val="autoZero"/>
        <c:auto val="1"/>
        <c:lblAlgn val="ctr"/>
        <c:lblOffset val="100"/>
        <c:noMultiLvlLbl val="0"/>
      </c:catAx>
      <c:valAx>
        <c:axId val="15549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49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1706088"/>
        <c:axId val="15549418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94968"/>
        <c:axId val="155494576"/>
      </c:lineChart>
      <c:catAx>
        <c:axId val="151706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5494184"/>
        <c:crosses val="autoZero"/>
        <c:auto val="1"/>
        <c:lblAlgn val="ctr"/>
        <c:lblOffset val="100"/>
        <c:noMultiLvlLbl val="0"/>
      </c:catAx>
      <c:valAx>
        <c:axId val="15549418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1706088"/>
        <c:crosses val="autoZero"/>
        <c:crossBetween val="between"/>
      </c:valAx>
      <c:valAx>
        <c:axId val="1554945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494968"/>
        <c:crosses val="max"/>
        <c:crossBetween val="between"/>
      </c:valAx>
      <c:catAx>
        <c:axId val="155494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49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Län'!$B$65</c:f>
              <c:strCache>
                <c:ptCount val="1"/>
                <c:pt idx="0">
                  <c:v>Dalarna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Län'!$C$64:$AU$64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Län'!$C$65:$AU$65</c:f>
              <c:numCache>
                <c:formatCode>0</c:formatCode>
                <c:ptCount val="45"/>
                <c:pt idx="0" formatCode="General">
                  <c:v>30</c:v>
                </c:pt>
                <c:pt idx="1">
                  <c:v>28</c:v>
                </c:pt>
                <c:pt idx="2">
                  <c:v>26</c:v>
                </c:pt>
                <c:pt idx="3">
                  <c:v>15.5</c:v>
                </c:pt>
                <c:pt idx="4">
                  <c:v>5</c:v>
                </c:pt>
                <c:pt idx="5">
                  <c:v>11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12.5</c:v>
                </c:pt>
                <c:pt idx="10" formatCode="General">
                  <c:v>8</c:v>
                </c:pt>
                <c:pt idx="11" formatCode="General">
                  <c:v>7</c:v>
                </c:pt>
                <c:pt idx="12" formatCode="General">
                  <c:v>-3</c:v>
                </c:pt>
                <c:pt idx="13" formatCode="General">
                  <c:v>5</c:v>
                </c:pt>
                <c:pt idx="14" formatCode="General">
                  <c:v>14</c:v>
                </c:pt>
                <c:pt idx="15" formatCode="General">
                  <c:v>9</c:v>
                </c:pt>
                <c:pt idx="16" formatCode="General">
                  <c:v>8</c:v>
                </c:pt>
                <c:pt idx="17" formatCode="General">
                  <c:v>5</c:v>
                </c:pt>
                <c:pt idx="18" formatCode="General">
                  <c:v>10</c:v>
                </c:pt>
                <c:pt idx="19" formatCode="General">
                  <c:v>4</c:v>
                </c:pt>
                <c:pt idx="20" formatCode="General">
                  <c:v>1</c:v>
                </c:pt>
                <c:pt idx="21" formatCode="General">
                  <c:v>4</c:v>
                </c:pt>
                <c:pt idx="22" formatCode="General">
                  <c:v>13</c:v>
                </c:pt>
                <c:pt idx="23" formatCode="General">
                  <c:v>23</c:v>
                </c:pt>
                <c:pt idx="24" formatCode="General">
                  <c:v>13</c:v>
                </c:pt>
                <c:pt idx="25" formatCode="General">
                  <c:v>14</c:v>
                </c:pt>
                <c:pt idx="26" formatCode="General">
                  <c:v>24</c:v>
                </c:pt>
                <c:pt idx="27" formatCode="General">
                  <c:v>11</c:v>
                </c:pt>
                <c:pt idx="28" formatCode="General">
                  <c:v>-4</c:v>
                </c:pt>
                <c:pt idx="29" formatCode="General">
                  <c:v>-9</c:v>
                </c:pt>
                <c:pt idx="30" formatCode="General">
                  <c:v>-7</c:v>
                </c:pt>
                <c:pt idx="31" formatCode="General">
                  <c:v>14</c:v>
                </c:pt>
                <c:pt idx="32" formatCode="General">
                  <c:v>17</c:v>
                </c:pt>
                <c:pt idx="33" formatCode="General">
                  <c:v>16</c:v>
                </c:pt>
                <c:pt idx="34" formatCode="General">
                  <c:v>5</c:v>
                </c:pt>
                <c:pt idx="35" formatCode="General">
                  <c:v>9</c:v>
                </c:pt>
                <c:pt idx="36" formatCode="General">
                  <c:v>-3</c:v>
                </c:pt>
                <c:pt idx="37" formatCode="General">
                  <c:v>1</c:v>
                </c:pt>
                <c:pt idx="38">
                  <c:v>1.666666666666667</c:v>
                </c:pt>
                <c:pt idx="39">
                  <c:v>2.3333333333333344</c:v>
                </c:pt>
                <c:pt idx="40">
                  <c:v>3.0000000000000013</c:v>
                </c:pt>
                <c:pt idx="41">
                  <c:v>7</c:v>
                </c:pt>
                <c:pt idx="42">
                  <c:v>10.999999999999998</c:v>
                </c:pt>
                <c:pt idx="43">
                  <c:v>18.149999999999999</c:v>
                </c:pt>
                <c:pt idx="44">
                  <c:v>25.3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Län'!$B$66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Län'!$C$64:$AU$64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Län'!$C$66:$AU$66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906168"/>
        <c:axId val="153946552"/>
      </c:lineChart>
      <c:catAx>
        <c:axId val="15390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946552"/>
        <c:crosses val="autoZero"/>
        <c:auto val="1"/>
        <c:lblAlgn val="ctr"/>
        <c:lblOffset val="100"/>
        <c:noMultiLvlLbl val="0"/>
      </c:catAx>
      <c:valAx>
        <c:axId val="15394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90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Sektorer'!$B$65:$C$65</c:f>
              <c:strCache>
                <c:ptCount val="2"/>
                <c:pt idx="0">
                  <c:v>Dalarna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Sektorer'!$D$65:$AL$65</c:f>
              <c:numCache>
                <c:formatCode>0</c:formatCode>
                <c:ptCount val="35"/>
                <c:pt idx="0" formatCode="General">
                  <c:v>-1</c:v>
                </c:pt>
                <c:pt idx="1">
                  <c:v>-7</c:v>
                </c:pt>
                <c:pt idx="2" formatCode="General">
                  <c:v>-13</c:v>
                </c:pt>
                <c:pt idx="3" formatCode="General">
                  <c:v>-3</c:v>
                </c:pt>
                <c:pt idx="4" formatCode="General">
                  <c:v>8</c:v>
                </c:pt>
                <c:pt idx="5" formatCode="General">
                  <c:v>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10</c:v>
                </c:pt>
                <c:pt idx="9" formatCode="General">
                  <c:v>3</c:v>
                </c:pt>
                <c:pt idx="10" formatCode="General">
                  <c:v>0</c:v>
                </c:pt>
                <c:pt idx="11" formatCode="General">
                  <c:v>12</c:v>
                </c:pt>
                <c:pt idx="12" formatCode="General">
                  <c:v>23</c:v>
                </c:pt>
                <c:pt idx="13" formatCode="General">
                  <c:v>28</c:v>
                </c:pt>
                <c:pt idx="14" formatCode="General">
                  <c:v>18</c:v>
                </c:pt>
                <c:pt idx="15" formatCode="General">
                  <c:v>5</c:v>
                </c:pt>
                <c:pt idx="16" formatCode="General">
                  <c:v>23</c:v>
                </c:pt>
                <c:pt idx="17" formatCode="General">
                  <c:v>16</c:v>
                </c:pt>
                <c:pt idx="18" formatCode="General">
                  <c:v>-15</c:v>
                </c:pt>
                <c:pt idx="19" formatCode="General">
                  <c:v>-13</c:v>
                </c:pt>
                <c:pt idx="20" formatCode="General">
                  <c:v>8</c:v>
                </c:pt>
                <c:pt idx="21" formatCode="General">
                  <c:v>16</c:v>
                </c:pt>
                <c:pt idx="22" formatCode="General">
                  <c:v>13</c:v>
                </c:pt>
                <c:pt idx="23" formatCode="General">
                  <c:v>0</c:v>
                </c:pt>
                <c:pt idx="24" formatCode="General">
                  <c:v>-2</c:v>
                </c:pt>
                <c:pt idx="25" formatCode="General">
                  <c:v>-2</c:v>
                </c:pt>
                <c:pt idx="26" formatCode="General">
                  <c:v>-11</c:v>
                </c:pt>
                <c:pt idx="27" formatCode="General">
                  <c:v>2</c:v>
                </c:pt>
                <c:pt idx="28">
                  <c:v>5.3666666666666663</c:v>
                </c:pt>
                <c:pt idx="29">
                  <c:v>8.7333333333333325</c:v>
                </c:pt>
                <c:pt idx="30">
                  <c:v>12.1</c:v>
                </c:pt>
                <c:pt idx="31">
                  <c:v>12.9</c:v>
                </c:pt>
                <c:pt idx="32">
                  <c:v>13.700000000000001</c:v>
                </c:pt>
                <c:pt idx="33">
                  <c:v>14</c:v>
                </c:pt>
                <c:pt idx="34">
                  <c:v>14.299999999999999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Sektorer'!$B$66:$C$66</c:f>
              <c:strCache>
                <c:ptCount val="2"/>
                <c:pt idx="0">
                  <c:v>Dalarna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Sektorer'!$D$66:$AL$66</c:f>
              <c:numCache>
                <c:formatCode>0</c:formatCode>
                <c:ptCount val="35"/>
                <c:pt idx="0" formatCode="General">
                  <c:v>12</c:v>
                </c:pt>
                <c:pt idx="1">
                  <c:v>7.5</c:v>
                </c:pt>
                <c:pt idx="2" formatCode="General">
                  <c:v>3</c:v>
                </c:pt>
                <c:pt idx="3" formatCode="General">
                  <c:v>10</c:v>
                </c:pt>
                <c:pt idx="4" formatCode="General">
                  <c:v>18</c:v>
                </c:pt>
                <c:pt idx="5" formatCode="General">
                  <c:v>13</c:v>
                </c:pt>
                <c:pt idx="6" formatCode="General">
                  <c:v>12</c:v>
                </c:pt>
                <c:pt idx="7" formatCode="General">
                  <c:v>8</c:v>
                </c:pt>
                <c:pt idx="8" formatCode="General">
                  <c:v>10</c:v>
                </c:pt>
                <c:pt idx="9" formatCode="General">
                  <c:v>5</c:v>
                </c:pt>
                <c:pt idx="10" formatCode="General">
                  <c:v>1</c:v>
                </c:pt>
                <c:pt idx="11" formatCode="General">
                  <c:v>0</c:v>
                </c:pt>
                <c:pt idx="12" formatCode="General">
                  <c:v>8</c:v>
                </c:pt>
                <c:pt idx="13" formatCode="General">
                  <c:v>20</c:v>
                </c:pt>
                <c:pt idx="14" formatCode="General">
                  <c:v>11</c:v>
                </c:pt>
                <c:pt idx="15" formatCode="General">
                  <c:v>19</c:v>
                </c:pt>
                <c:pt idx="16" formatCode="General">
                  <c:v>25</c:v>
                </c:pt>
                <c:pt idx="17" formatCode="General">
                  <c:v>9</c:v>
                </c:pt>
                <c:pt idx="18" formatCode="General">
                  <c:v>6</c:v>
                </c:pt>
                <c:pt idx="19" formatCode="General">
                  <c:v>-7</c:v>
                </c:pt>
                <c:pt idx="20" formatCode="General">
                  <c:v>-16</c:v>
                </c:pt>
                <c:pt idx="21" formatCode="General">
                  <c:v>12</c:v>
                </c:pt>
                <c:pt idx="22" formatCode="General">
                  <c:v>19</c:v>
                </c:pt>
                <c:pt idx="23" formatCode="General">
                  <c:v>25</c:v>
                </c:pt>
                <c:pt idx="24" formatCode="General">
                  <c:v>9</c:v>
                </c:pt>
                <c:pt idx="25" formatCode="General">
                  <c:v>15</c:v>
                </c:pt>
                <c:pt idx="26" formatCode="General">
                  <c:v>2</c:v>
                </c:pt>
                <c:pt idx="27" formatCode="General">
                  <c:v>1</c:v>
                </c:pt>
                <c:pt idx="28">
                  <c:v>0.23333333333333339</c:v>
                </c:pt>
                <c:pt idx="29">
                  <c:v>-0.53333333333333321</c:v>
                </c:pt>
                <c:pt idx="30">
                  <c:v>-1.2999999999999998</c:v>
                </c:pt>
                <c:pt idx="31">
                  <c:v>4.0999999999999996</c:v>
                </c:pt>
                <c:pt idx="32">
                  <c:v>9.5</c:v>
                </c:pt>
                <c:pt idx="33">
                  <c:v>20.65</c:v>
                </c:pt>
                <c:pt idx="34">
                  <c:v>31.8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92440"/>
        <c:axId val="154099480"/>
      </c:lineChart>
      <c:catAx>
        <c:axId val="154092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99480"/>
        <c:crosses val="autoZero"/>
        <c:auto val="1"/>
        <c:lblAlgn val="ctr"/>
        <c:lblOffset val="100"/>
        <c:tickLblSkip val="2"/>
        <c:noMultiLvlLbl val="0"/>
      </c:catAx>
      <c:valAx>
        <c:axId val="15409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9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Län'!$B$65</c:f>
              <c:strCache>
                <c:ptCount val="1"/>
                <c:pt idx="0">
                  <c:v>Dalarna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Län'!$C$64:$AU$64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Län'!$C$65:$AU$65</c:f>
              <c:numCache>
                <c:formatCode>0</c:formatCode>
                <c:ptCount val="45"/>
                <c:pt idx="0" formatCode="General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41</c:v>
                </c:pt>
                <c:pt idx="4">
                  <c:v>31</c:v>
                </c:pt>
                <c:pt idx="5">
                  <c:v>30</c:v>
                </c:pt>
                <c:pt idx="6">
                  <c:v>29</c:v>
                </c:pt>
                <c:pt idx="7">
                  <c:v>25.5</c:v>
                </c:pt>
                <c:pt idx="8">
                  <c:v>22</c:v>
                </c:pt>
                <c:pt idx="9">
                  <c:v>28.5</c:v>
                </c:pt>
                <c:pt idx="10" formatCode="General">
                  <c:v>35</c:v>
                </c:pt>
                <c:pt idx="11" formatCode="General">
                  <c:v>43</c:v>
                </c:pt>
                <c:pt idx="12" formatCode="General">
                  <c:v>32</c:v>
                </c:pt>
                <c:pt idx="13" formatCode="General">
                  <c:v>43</c:v>
                </c:pt>
                <c:pt idx="14" formatCode="General">
                  <c:v>15</c:v>
                </c:pt>
                <c:pt idx="15" formatCode="General">
                  <c:v>16</c:v>
                </c:pt>
                <c:pt idx="16" formatCode="General">
                  <c:v>39</c:v>
                </c:pt>
                <c:pt idx="17" formatCode="General">
                  <c:v>17</c:v>
                </c:pt>
                <c:pt idx="18" formatCode="General">
                  <c:v>13</c:v>
                </c:pt>
                <c:pt idx="19" formatCode="General">
                  <c:v>3</c:v>
                </c:pt>
                <c:pt idx="20" formatCode="General">
                  <c:v>24</c:v>
                </c:pt>
                <c:pt idx="21" formatCode="General">
                  <c:v>43</c:v>
                </c:pt>
                <c:pt idx="22" formatCode="General">
                  <c:v>48</c:v>
                </c:pt>
                <c:pt idx="23" formatCode="General">
                  <c:v>58</c:v>
                </c:pt>
                <c:pt idx="24" formatCode="General">
                  <c:v>45</c:v>
                </c:pt>
                <c:pt idx="25" formatCode="General">
                  <c:v>52</c:v>
                </c:pt>
                <c:pt idx="26" formatCode="General">
                  <c:v>54</c:v>
                </c:pt>
                <c:pt idx="27" formatCode="General">
                  <c:v>36</c:v>
                </c:pt>
                <c:pt idx="28" formatCode="General">
                  <c:v>-11</c:v>
                </c:pt>
                <c:pt idx="29" formatCode="General">
                  <c:v>5</c:v>
                </c:pt>
                <c:pt idx="30" formatCode="General">
                  <c:v>25</c:v>
                </c:pt>
                <c:pt idx="31" formatCode="General">
                  <c:v>48</c:v>
                </c:pt>
                <c:pt idx="32" formatCode="General">
                  <c:v>18</c:v>
                </c:pt>
                <c:pt idx="33" formatCode="General">
                  <c:v>39</c:v>
                </c:pt>
                <c:pt idx="34" formatCode="General">
                  <c:v>14</c:v>
                </c:pt>
                <c:pt idx="35" formatCode="General">
                  <c:v>13</c:v>
                </c:pt>
                <c:pt idx="36" formatCode="General">
                  <c:v>8</c:v>
                </c:pt>
                <c:pt idx="37" formatCode="General">
                  <c:v>23</c:v>
                </c:pt>
                <c:pt idx="38">
                  <c:v>21.5</c:v>
                </c:pt>
                <c:pt idx="39">
                  <c:v>20</c:v>
                </c:pt>
                <c:pt idx="40">
                  <c:v>18.5</c:v>
                </c:pt>
                <c:pt idx="41">
                  <c:v>25.8</c:v>
                </c:pt>
                <c:pt idx="42">
                  <c:v>33.1</c:v>
                </c:pt>
                <c:pt idx="43">
                  <c:v>39.6</c:v>
                </c:pt>
                <c:pt idx="44">
                  <c:v>46.1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Län'!$B$66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Län'!$C$64:$AU$64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Län'!$C$66:$AU$66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78104"/>
        <c:axId val="154441776"/>
      </c:lineChart>
      <c:catAx>
        <c:axId val="15407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441776"/>
        <c:crosses val="autoZero"/>
        <c:auto val="1"/>
        <c:lblAlgn val="ctr"/>
        <c:lblOffset val="100"/>
        <c:noMultiLvlLbl val="0"/>
      </c:catAx>
      <c:valAx>
        <c:axId val="15444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län'!$B$65:$C$65</c:f>
              <c:strCache>
                <c:ptCount val="2"/>
                <c:pt idx="0">
                  <c:v>Dalarna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län'!$D$65:$AL$65</c:f>
              <c:numCache>
                <c:formatCode>0</c:formatCode>
                <c:ptCount val="35"/>
                <c:pt idx="0" formatCode="General">
                  <c:v>37</c:v>
                </c:pt>
                <c:pt idx="1">
                  <c:v>32.5</c:v>
                </c:pt>
                <c:pt idx="2" formatCode="General">
                  <c:v>28</c:v>
                </c:pt>
                <c:pt idx="3" formatCode="General">
                  <c:v>46</c:v>
                </c:pt>
                <c:pt idx="4" formatCode="General">
                  <c:v>9</c:v>
                </c:pt>
                <c:pt idx="5" formatCode="General">
                  <c:v>14</c:v>
                </c:pt>
                <c:pt idx="6" formatCode="General">
                  <c:v>29</c:v>
                </c:pt>
                <c:pt idx="7" formatCode="General">
                  <c:v>9</c:v>
                </c:pt>
                <c:pt idx="8" formatCode="General">
                  <c:v>12</c:v>
                </c:pt>
                <c:pt idx="9" formatCode="General">
                  <c:v>7</c:v>
                </c:pt>
                <c:pt idx="10" formatCode="General">
                  <c:v>19</c:v>
                </c:pt>
                <c:pt idx="11" formatCode="General">
                  <c:v>49</c:v>
                </c:pt>
                <c:pt idx="12" formatCode="General">
                  <c:v>62</c:v>
                </c:pt>
                <c:pt idx="13" formatCode="General">
                  <c:v>60</c:v>
                </c:pt>
                <c:pt idx="14" formatCode="General">
                  <c:v>46</c:v>
                </c:pt>
                <c:pt idx="15" formatCode="General">
                  <c:v>53</c:v>
                </c:pt>
                <c:pt idx="16" formatCode="General">
                  <c:v>61</c:v>
                </c:pt>
                <c:pt idx="17" formatCode="General">
                  <c:v>39</c:v>
                </c:pt>
                <c:pt idx="18" formatCode="General">
                  <c:v>-20</c:v>
                </c:pt>
                <c:pt idx="19" formatCode="General">
                  <c:v>0</c:v>
                </c:pt>
                <c:pt idx="20" formatCode="General">
                  <c:v>17</c:v>
                </c:pt>
                <c:pt idx="21" formatCode="General">
                  <c:v>52</c:v>
                </c:pt>
                <c:pt idx="22" formatCode="General">
                  <c:v>23</c:v>
                </c:pt>
                <c:pt idx="23" formatCode="General">
                  <c:v>31</c:v>
                </c:pt>
                <c:pt idx="24" formatCode="General">
                  <c:v>11</c:v>
                </c:pt>
                <c:pt idx="25" formatCode="General">
                  <c:v>14</c:v>
                </c:pt>
                <c:pt idx="26" formatCode="General">
                  <c:v>-8</c:v>
                </c:pt>
                <c:pt idx="27" formatCode="General">
                  <c:v>6</c:v>
                </c:pt>
                <c:pt idx="28">
                  <c:v>11.633333333333333</c:v>
                </c:pt>
                <c:pt idx="29">
                  <c:v>17.266666666666666</c:v>
                </c:pt>
                <c:pt idx="30">
                  <c:v>22.9</c:v>
                </c:pt>
                <c:pt idx="31">
                  <c:v>33.099999999999994</c:v>
                </c:pt>
                <c:pt idx="32">
                  <c:v>43.3</c:v>
                </c:pt>
                <c:pt idx="33">
                  <c:v>38.049999999999997</c:v>
                </c:pt>
                <c:pt idx="34">
                  <c:v>32.800000000000004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län'!$B$66:$C$66</c:f>
              <c:strCache>
                <c:ptCount val="2"/>
                <c:pt idx="0">
                  <c:v>Dalarna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län'!$D$66:$AL$66</c:f>
              <c:numCache>
                <c:formatCode>0</c:formatCode>
                <c:ptCount val="35"/>
                <c:pt idx="0" formatCode="General">
                  <c:v>52</c:v>
                </c:pt>
                <c:pt idx="1">
                  <c:v>49</c:v>
                </c:pt>
                <c:pt idx="2" formatCode="General">
                  <c:v>46</c:v>
                </c:pt>
                <c:pt idx="3" formatCode="General">
                  <c:v>36</c:v>
                </c:pt>
                <c:pt idx="4" formatCode="General">
                  <c:v>25</c:v>
                </c:pt>
                <c:pt idx="5" formatCode="General">
                  <c:v>20</c:v>
                </c:pt>
                <c:pt idx="6" formatCode="General">
                  <c:v>56</c:v>
                </c:pt>
                <c:pt idx="7" formatCode="General">
                  <c:v>39</c:v>
                </c:pt>
                <c:pt idx="8" formatCode="General">
                  <c:v>14</c:v>
                </c:pt>
                <c:pt idx="9" formatCode="General">
                  <c:v>-5</c:v>
                </c:pt>
                <c:pt idx="10" formatCode="General">
                  <c:v>30</c:v>
                </c:pt>
                <c:pt idx="11" formatCode="General">
                  <c:v>33</c:v>
                </c:pt>
                <c:pt idx="12" formatCode="General">
                  <c:v>27</c:v>
                </c:pt>
                <c:pt idx="13" formatCode="General">
                  <c:v>54</c:v>
                </c:pt>
                <c:pt idx="14" formatCode="General">
                  <c:v>43</c:v>
                </c:pt>
                <c:pt idx="15" formatCode="General">
                  <c:v>51</c:v>
                </c:pt>
                <c:pt idx="16" formatCode="General">
                  <c:v>44</c:v>
                </c:pt>
                <c:pt idx="17" formatCode="General">
                  <c:v>32</c:v>
                </c:pt>
                <c:pt idx="18" formatCode="General">
                  <c:v>9</c:v>
                </c:pt>
                <c:pt idx="19" formatCode="General">
                  <c:v>11</c:v>
                </c:pt>
                <c:pt idx="20" formatCode="General">
                  <c:v>37</c:v>
                </c:pt>
                <c:pt idx="21" formatCode="General">
                  <c:v>42</c:v>
                </c:pt>
                <c:pt idx="22" formatCode="General">
                  <c:v>-7</c:v>
                </c:pt>
                <c:pt idx="23" formatCode="General">
                  <c:v>69</c:v>
                </c:pt>
                <c:pt idx="24" formatCode="General">
                  <c:v>31</c:v>
                </c:pt>
                <c:pt idx="25" formatCode="General">
                  <c:v>8</c:v>
                </c:pt>
                <c:pt idx="26" formatCode="General">
                  <c:v>22</c:v>
                </c:pt>
                <c:pt idx="27" formatCode="General">
                  <c:v>40</c:v>
                </c:pt>
                <c:pt idx="28">
                  <c:v>32.133333333333333</c:v>
                </c:pt>
                <c:pt idx="29">
                  <c:v>24.266666666666666</c:v>
                </c:pt>
                <c:pt idx="30">
                  <c:v>16.400000000000002</c:v>
                </c:pt>
                <c:pt idx="31">
                  <c:v>21.7</c:v>
                </c:pt>
                <c:pt idx="32">
                  <c:v>26.999999999999996</c:v>
                </c:pt>
                <c:pt idx="33">
                  <c:v>40.549999999999997</c:v>
                </c:pt>
                <c:pt idx="34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331848"/>
        <c:axId val="153332240"/>
      </c:lineChart>
      <c:catAx>
        <c:axId val="153331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332240"/>
        <c:crosses val="autoZero"/>
        <c:auto val="1"/>
        <c:lblAlgn val="ctr"/>
        <c:lblOffset val="100"/>
        <c:tickLblSkip val="2"/>
        <c:noMultiLvlLbl val="0"/>
      </c:catAx>
      <c:valAx>
        <c:axId val="15333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33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'!$S$3</c:f>
              <c:strCache>
                <c:ptCount val="1"/>
                <c:pt idx="0">
                  <c:v>Dalarnas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'!$S$4:$S$10</c:f>
              <c:numCache>
                <c:formatCode>0%</c:formatCode>
                <c:ptCount val="7"/>
                <c:pt idx="0">
                  <c:v>0.41199999999999998</c:v>
                </c:pt>
                <c:pt idx="1">
                  <c:v>0.28999999999999998</c:v>
                </c:pt>
                <c:pt idx="2">
                  <c:v>0.16600000000000001</c:v>
                </c:pt>
                <c:pt idx="3">
                  <c:v>0.113</c:v>
                </c:pt>
                <c:pt idx="4">
                  <c:v>0.02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3333024"/>
        <c:axId val="153333416"/>
      </c:barChart>
      <c:catAx>
        <c:axId val="153333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333416"/>
        <c:crosses val="autoZero"/>
        <c:auto val="1"/>
        <c:lblAlgn val="ctr"/>
        <c:lblOffset val="100"/>
        <c:noMultiLvlLbl val="0"/>
      </c:catAx>
      <c:valAx>
        <c:axId val="15333341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333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Län'!$B$65</c:f>
              <c:strCache>
                <c:ptCount val="1"/>
                <c:pt idx="0">
                  <c:v>Dalarna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Län'!$C$64:$AU$64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Län'!$C$65:$AU$65</c:f>
              <c:numCache>
                <c:formatCode>0</c:formatCode>
                <c:ptCount val="45"/>
                <c:pt idx="0">
                  <c:v>40</c:v>
                </c:pt>
                <c:pt idx="1">
                  <c:v>39</c:v>
                </c:pt>
                <c:pt idx="2">
                  <c:v>38</c:v>
                </c:pt>
                <c:pt idx="3">
                  <c:v>37.5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36</c:v>
                </c:pt>
                <c:pt idx="8">
                  <c:v>33</c:v>
                </c:pt>
                <c:pt idx="9">
                  <c:v>40</c:v>
                </c:pt>
                <c:pt idx="10">
                  <c:v>47</c:v>
                </c:pt>
                <c:pt idx="11">
                  <c:v>34</c:v>
                </c:pt>
                <c:pt idx="12">
                  <c:v>38</c:v>
                </c:pt>
                <c:pt idx="13">
                  <c:v>45</c:v>
                </c:pt>
                <c:pt idx="14" formatCode="General">
                  <c:v>37</c:v>
                </c:pt>
                <c:pt idx="15" formatCode="General">
                  <c:v>35</c:v>
                </c:pt>
                <c:pt idx="16" formatCode="General">
                  <c:v>52</c:v>
                </c:pt>
                <c:pt idx="17" formatCode="General">
                  <c:v>32</c:v>
                </c:pt>
                <c:pt idx="18" formatCode="General">
                  <c:v>32</c:v>
                </c:pt>
                <c:pt idx="19" formatCode="General">
                  <c:v>29</c:v>
                </c:pt>
                <c:pt idx="20" formatCode="General">
                  <c:v>27</c:v>
                </c:pt>
                <c:pt idx="21" formatCode="General">
                  <c:v>44</c:v>
                </c:pt>
                <c:pt idx="22" formatCode="General">
                  <c:v>46</c:v>
                </c:pt>
                <c:pt idx="23" formatCode="General">
                  <c:v>51</c:v>
                </c:pt>
                <c:pt idx="24" formatCode="General">
                  <c:v>52</c:v>
                </c:pt>
                <c:pt idx="25" formatCode="General">
                  <c:v>51</c:v>
                </c:pt>
                <c:pt idx="26" formatCode="General">
                  <c:v>59</c:v>
                </c:pt>
                <c:pt idx="27" formatCode="General">
                  <c:v>35</c:v>
                </c:pt>
                <c:pt idx="28" formatCode="General">
                  <c:v>9</c:v>
                </c:pt>
                <c:pt idx="29" formatCode="General">
                  <c:v>-7</c:v>
                </c:pt>
                <c:pt idx="30" formatCode="General">
                  <c:v>14</c:v>
                </c:pt>
                <c:pt idx="31" formatCode="General">
                  <c:v>37</c:v>
                </c:pt>
                <c:pt idx="32" formatCode="General">
                  <c:v>39</c:v>
                </c:pt>
                <c:pt idx="33" formatCode="General">
                  <c:v>35</c:v>
                </c:pt>
                <c:pt idx="34" formatCode="General">
                  <c:v>29</c:v>
                </c:pt>
                <c:pt idx="35" formatCode="General">
                  <c:v>22</c:v>
                </c:pt>
                <c:pt idx="36" formatCode="General">
                  <c:v>9</c:v>
                </c:pt>
                <c:pt idx="37" formatCode="General">
                  <c:v>24</c:v>
                </c:pt>
                <c:pt idx="38">
                  <c:v>24.366666666666667</c:v>
                </c:pt>
                <c:pt idx="39">
                  <c:v>24.733333333333334</c:v>
                </c:pt>
                <c:pt idx="40">
                  <c:v>25.1</c:v>
                </c:pt>
                <c:pt idx="41">
                  <c:v>27</c:v>
                </c:pt>
                <c:pt idx="42">
                  <c:v>28.9</c:v>
                </c:pt>
                <c:pt idx="43">
                  <c:v>39.849999999999994</c:v>
                </c:pt>
                <c:pt idx="44">
                  <c:v>50.8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Län'!$B$66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Län'!$C$64:$AU$64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Län'!$C$66:$AU$66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698056"/>
        <c:axId val="154698448"/>
      </c:lineChart>
      <c:catAx>
        <c:axId val="1546980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698448"/>
        <c:crosses val="autoZero"/>
        <c:auto val="1"/>
        <c:lblAlgn val="ctr"/>
        <c:lblOffset val="100"/>
        <c:noMultiLvlLbl val="0"/>
      </c:catAx>
      <c:valAx>
        <c:axId val="1546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69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län'!$B$65:$C$65</c:f>
              <c:strCache>
                <c:ptCount val="2"/>
                <c:pt idx="0">
                  <c:v>Dalarna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län'!$D$65:$AL$65</c:f>
              <c:numCache>
                <c:formatCode>0</c:formatCode>
                <c:ptCount val="35"/>
                <c:pt idx="0" formatCode="General">
                  <c:v>22</c:v>
                </c:pt>
                <c:pt idx="1">
                  <c:v>28</c:v>
                </c:pt>
                <c:pt idx="2" formatCode="General">
                  <c:v>34</c:v>
                </c:pt>
                <c:pt idx="3" formatCode="General">
                  <c:v>36</c:v>
                </c:pt>
                <c:pt idx="4" formatCode="General">
                  <c:v>25</c:v>
                </c:pt>
                <c:pt idx="5" formatCode="General">
                  <c:v>25</c:v>
                </c:pt>
                <c:pt idx="6" formatCode="General">
                  <c:v>53</c:v>
                </c:pt>
                <c:pt idx="7" formatCode="General">
                  <c:v>24</c:v>
                </c:pt>
                <c:pt idx="8" formatCode="General">
                  <c:v>14</c:v>
                </c:pt>
                <c:pt idx="9" formatCode="General">
                  <c:v>28</c:v>
                </c:pt>
                <c:pt idx="10" formatCode="General">
                  <c:v>23</c:v>
                </c:pt>
                <c:pt idx="11" formatCode="General">
                  <c:v>48</c:v>
                </c:pt>
                <c:pt idx="12" formatCode="General">
                  <c:v>49</c:v>
                </c:pt>
                <c:pt idx="13" formatCode="General">
                  <c:v>52</c:v>
                </c:pt>
                <c:pt idx="14" formatCode="General">
                  <c:v>52</c:v>
                </c:pt>
                <c:pt idx="15" formatCode="General">
                  <c:v>35</c:v>
                </c:pt>
                <c:pt idx="16" formatCode="General">
                  <c:v>55</c:v>
                </c:pt>
                <c:pt idx="17" formatCode="General">
                  <c:v>41</c:v>
                </c:pt>
                <c:pt idx="18" formatCode="General">
                  <c:v>7</c:v>
                </c:pt>
                <c:pt idx="19" formatCode="General">
                  <c:v>-6</c:v>
                </c:pt>
                <c:pt idx="20" formatCode="General">
                  <c:v>35</c:v>
                </c:pt>
                <c:pt idx="21" formatCode="General">
                  <c:v>38</c:v>
                </c:pt>
                <c:pt idx="22" formatCode="General">
                  <c:v>37</c:v>
                </c:pt>
                <c:pt idx="23" formatCode="General">
                  <c:v>34</c:v>
                </c:pt>
                <c:pt idx="24" formatCode="General">
                  <c:v>26</c:v>
                </c:pt>
                <c:pt idx="25" formatCode="General">
                  <c:v>8</c:v>
                </c:pt>
                <c:pt idx="26" formatCode="General">
                  <c:v>11</c:v>
                </c:pt>
                <c:pt idx="27" formatCode="General">
                  <c:v>7</c:v>
                </c:pt>
                <c:pt idx="28">
                  <c:v>16.066666666666663</c:v>
                </c:pt>
                <c:pt idx="29">
                  <c:v>25.133333333333329</c:v>
                </c:pt>
                <c:pt idx="30">
                  <c:v>34.199999999999996</c:v>
                </c:pt>
                <c:pt idx="31">
                  <c:v>39.4</c:v>
                </c:pt>
                <c:pt idx="32">
                  <c:v>44.6</c:v>
                </c:pt>
                <c:pt idx="33">
                  <c:v>45.35</c:v>
                </c:pt>
                <c:pt idx="34">
                  <c:v>46.1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län'!$B$66:$C$66</c:f>
              <c:strCache>
                <c:ptCount val="2"/>
                <c:pt idx="0">
                  <c:v>Dalarna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län'!$D$64:$AL$64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län'!$D$66:$AL$66</c:f>
              <c:numCache>
                <c:formatCode>0</c:formatCode>
                <c:ptCount val="35"/>
                <c:pt idx="0" formatCode="General">
                  <c:v>39</c:v>
                </c:pt>
                <c:pt idx="1">
                  <c:v>38</c:v>
                </c:pt>
                <c:pt idx="2" formatCode="General">
                  <c:v>37</c:v>
                </c:pt>
                <c:pt idx="3" formatCode="General">
                  <c:v>51</c:v>
                </c:pt>
                <c:pt idx="4" formatCode="General">
                  <c:v>44</c:v>
                </c:pt>
                <c:pt idx="5" formatCode="General">
                  <c:v>41</c:v>
                </c:pt>
                <c:pt idx="6" formatCode="General">
                  <c:v>52</c:v>
                </c:pt>
                <c:pt idx="7" formatCode="General">
                  <c:v>38</c:v>
                </c:pt>
                <c:pt idx="8" formatCode="General">
                  <c:v>41</c:v>
                </c:pt>
                <c:pt idx="9" formatCode="General">
                  <c:v>30</c:v>
                </c:pt>
                <c:pt idx="10" formatCode="General">
                  <c:v>30</c:v>
                </c:pt>
                <c:pt idx="11" formatCode="General">
                  <c:v>42</c:v>
                </c:pt>
                <c:pt idx="12" formatCode="General">
                  <c:v>45</c:v>
                </c:pt>
                <c:pt idx="13" formatCode="General">
                  <c:v>51</c:v>
                </c:pt>
                <c:pt idx="14" formatCode="General">
                  <c:v>52</c:v>
                </c:pt>
                <c:pt idx="15" formatCode="General">
                  <c:v>60</c:v>
                </c:pt>
                <c:pt idx="16" formatCode="General">
                  <c:v>60</c:v>
                </c:pt>
                <c:pt idx="17" formatCode="General">
                  <c:v>33</c:v>
                </c:pt>
                <c:pt idx="18" formatCode="General">
                  <c:v>11</c:v>
                </c:pt>
                <c:pt idx="19" formatCode="General">
                  <c:v>-7</c:v>
                </c:pt>
                <c:pt idx="20" formatCode="General">
                  <c:v>2</c:v>
                </c:pt>
                <c:pt idx="21" formatCode="General">
                  <c:v>36</c:v>
                </c:pt>
                <c:pt idx="22" formatCode="General">
                  <c:v>39</c:v>
                </c:pt>
                <c:pt idx="23" formatCode="General">
                  <c:v>35</c:v>
                </c:pt>
                <c:pt idx="24" formatCode="General">
                  <c:v>31</c:v>
                </c:pt>
                <c:pt idx="25" formatCode="General">
                  <c:v>28</c:v>
                </c:pt>
                <c:pt idx="26" formatCode="General">
                  <c:v>8</c:v>
                </c:pt>
                <c:pt idx="27" formatCode="General">
                  <c:v>31</c:v>
                </c:pt>
                <c:pt idx="28">
                  <c:v>27.566666666666663</c:v>
                </c:pt>
                <c:pt idx="29">
                  <c:v>24.133333333333333</c:v>
                </c:pt>
                <c:pt idx="30">
                  <c:v>20.700000000000003</c:v>
                </c:pt>
                <c:pt idx="31">
                  <c:v>20.100000000000001</c:v>
                </c:pt>
                <c:pt idx="32">
                  <c:v>19.5</c:v>
                </c:pt>
                <c:pt idx="33">
                  <c:v>36.549999999999997</c:v>
                </c:pt>
                <c:pt idx="34">
                  <c:v>53.6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699232"/>
        <c:axId val="154699624"/>
      </c:lineChart>
      <c:catAx>
        <c:axId val="15469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699624"/>
        <c:crosses val="autoZero"/>
        <c:auto val="1"/>
        <c:lblAlgn val="ctr"/>
        <c:lblOffset val="100"/>
        <c:tickLblSkip val="2"/>
        <c:noMultiLvlLbl val="0"/>
      </c:catAx>
      <c:valAx>
        <c:axId val="15469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6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Län'!$B$65</c:f>
              <c:strCache>
                <c:ptCount val="1"/>
                <c:pt idx="0">
                  <c:v>Dalarna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Län'!$C$64:$AU$64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Län'!$C$65:$AU$65</c:f>
              <c:numCache>
                <c:formatCode>0</c:formatCode>
                <c:ptCount val="45"/>
                <c:pt idx="0">
                  <c:v>119</c:v>
                </c:pt>
                <c:pt idx="1">
                  <c:v>117</c:v>
                </c:pt>
                <c:pt idx="2">
                  <c:v>115</c:v>
                </c:pt>
                <c:pt idx="3">
                  <c:v>94</c:v>
                </c:pt>
                <c:pt idx="4">
                  <c:v>73</c:v>
                </c:pt>
                <c:pt idx="5">
                  <c:v>79</c:v>
                </c:pt>
                <c:pt idx="6">
                  <c:v>85</c:v>
                </c:pt>
                <c:pt idx="7">
                  <c:v>78.5</c:v>
                </c:pt>
                <c:pt idx="8">
                  <c:v>72</c:v>
                </c:pt>
                <c:pt idx="9">
                  <c:v>81</c:v>
                </c:pt>
                <c:pt idx="10">
                  <c:v>90</c:v>
                </c:pt>
                <c:pt idx="11">
                  <c:v>84</c:v>
                </c:pt>
                <c:pt idx="12">
                  <c:v>67</c:v>
                </c:pt>
                <c:pt idx="13" formatCode="General">
                  <c:v>93</c:v>
                </c:pt>
                <c:pt idx="14" formatCode="General">
                  <c:v>66</c:v>
                </c:pt>
                <c:pt idx="15" formatCode="General">
                  <c:v>60</c:v>
                </c:pt>
                <c:pt idx="16" formatCode="General">
                  <c:v>99</c:v>
                </c:pt>
                <c:pt idx="17" formatCode="General">
                  <c:v>54</c:v>
                </c:pt>
                <c:pt idx="18" formatCode="General">
                  <c:v>55</c:v>
                </c:pt>
                <c:pt idx="19" formatCode="General">
                  <c:v>36</c:v>
                </c:pt>
                <c:pt idx="20" formatCode="General">
                  <c:v>52</c:v>
                </c:pt>
                <c:pt idx="21" formatCode="General">
                  <c:v>91</c:v>
                </c:pt>
                <c:pt idx="22" formatCode="General">
                  <c:v>107</c:v>
                </c:pt>
                <c:pt idx="23" formatCode="General">
                  <c:v>132</c:v>
                </c:pt>
                <c:pt idx="24" formatCode="General">
                  <c:v>110</c:v>
                </c:pt>
                <c:pt idx="25" formatCode="General">
                  <c:v>117</c:v>
                </c:pt>
                <c:pt idx="26" formatCode="General">
                  <c:v>137</c:v>
                </c:pt>
                <c:pt idx="27" formatCode="General">
                  <c:v>82</c:v>
                </c:pt>
                <c:pt idx="28" formatCode="General">
                  <c:v>-6</c:v>
                </c:pt>
                <c:pt idx="29" formatCode="General">
                  <c:v>-11</c:v>
                </c:pt>
                <c:pt idx="30" formatCode="General">
                  <c:v>32</c:v>
                </c:pt>
                <c:pt idx="31" formatCode="General">
                  <c:v>99</c:v>
                </c:pt>
                <c:pt idx="32" formatCode="General">
                  <c:v>74</c:v>
                </c:pt>
                <c:pt idx="33" formatCode="General">
                  <c:v>90</c:v>
                </c:pt>
                <c:pt idx="34" formatCode="General">
                  <c:v>48</c:v>
                </c:pt>
                <c:pt idx="35" formatCode="General">
                  <c:v>44</c:v>
                </c:pt>
                <c:pt idx="36" formatCode="General">
                  <c:v>14</c:v>
                </c:pt>
                <c:pt idx="37" formatCode="General">
                  <c:v>48</c:v>
                </c:pt>
                <c:pt idx="38">
                  <c:v>47.533333333333331</c:v>
                </c:pt>
                <c:pt idx="39">
                  <c:v>47.066666666666663</c:v>
                </c:pt>
                <c:pt idx="40">
                  <c:v>46.599999999999994</c:v>
                </c:pt>
                <c:pt idx="41">
                  <c:v>59.8</c:v>
                </c:pt>
                <c:pt idx="42">
                  <c:v>73</c:v>
                </c:pt>
                <c:pt idx="43">
                  <c:v>97.6</c:v>
                </c:pt>
                <c:pt idx="44">
                  <c:v>122.2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Län'!$B$66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Län'!$C$64:$AU$64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Län'!$C$66:$AU$66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00408"/>
        <c:axId val="154700800"/>
      </c:lineChart>
      <c:catAx>
        <c:axId val="1547004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00800"/>
        <c:crosses val="autoZero"/>
        <c:auto val="1"/>
        <c:lblAlgn val="ctr"/>
        <c:lblOffset val="100"/>
        <c:noMultiLvlLbl val="0"/>
      </c:catAx>
      <c:valAx>
        <c:axId val="15470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0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90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40373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Omsättningsutveckling, </a:t>
            </a:r>
            <a:r>
              <a:rPr lang="sv-SE" sz="3600" dirty="0"/>
              <a:t>industri- och tjänstesektor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58991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474628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391964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(135 i Dalarna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r>
              <a:rPr lang="sv-SE" b="1" dirty="0" smtClean="0"/>
              <a:t>Småföretagskonjunkturen </a:t>
            </a:r>
            <a:r>
              <a:rPr lang="sv-SE" dirty="0" smtClean="0"/>
              <a:t>är positiv</a:t>
            </a:r>
          </a:p>
          <a:p>
            <a:pPr>
              <a:buFontTx/>
              <a:buChar char="-"/>
            </a:pPr>
            <a:r>
              <a:rPr lang="sv-SE" dirty="0" smtClean="0"/>
              <a:t>Indikatorn för länet: 73, för riksgenomsnittet: 80</a:t>
            </a:r>
          </a:p>
          <a:p>
            <a:pPr>
              <a:buFontTx/>
              <a:buChar char="-"/>
            </a:pPr>
            <a:r>
              <a:rPr lang="sv-SE" dirty="0" smtClean="0"/>
              <a:t>Förväntas stiga framöver; tjänstesektorn mest positiv</a:t>
            </a:r>
          </a:p>
          <a:p>
            <a:r>
              <a:rPr lang="sv-SE" b="1" dirty="0"/>
              <a:t>Sysselsättningstillväxten</a:t>
            </a:r>
            <a:r>
              <a:rPr lang="sv-SE" dirty="0"/>
              <a:t> har </a:t>
            </a:r>
            <a:r>
              <a:rPr lang="sv-SE" dirty="0" smtClean="0"/>
              <a:t>ökat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11, för riksgenomsnittet: 14</a:t>
            </a:r>
          </a:p>
          <a:p>
            <a:pPr>
              <a:buFontTx/>
              <a:buChar char="-"/>
            </a:pPr>
            <a:r>
              <a:rPr lang="sv-SE" dirty="0" smtClean="0"/>
              <a:t>Positiva förväntningar; förväntas </a:t>
            </a:r>
            <a:r>
              <a:rPr lang="sv-SE" dirty="0"/>
              <a:t>överstiga riskgenomsnittet de kommande 12 </a:t>
            </a:r>
            <a:r>
              <a:rPr lang="sv-SE" dirty="0" smtClean="0"/>
              <a:t>månaderna</a:t>
            </a:r>
          </a:p>
          <a:p>
            <a:r>
              <a:rPr lang="sv-SE" b="1" dirty="0" smtClean="0"/>
              <a:t>Orderingången</a:t>
            </a:r>
            <a:r>
              <a:rPr lang="sv-SE" dirty="0" smtClean="0"/>
              <a:t> har utvecklats starkt</a:t>
            </a:r>
          </a:p>
          <a:p>
            <a:pPr>
              <a:buFontTx/>
              <a:buChar char="-"/>
            </a:pPr>
            <a:r>
              <a:rPr lang="sv-SE" dirty="0" smtClean="0"/>
              <a:t>Linje med riksgenomsnittet; nettotal på </a:t>
            </a:r>
            <a:r>
              <a:rPr lang="sv-SE" dirty="0" smtClean="0"/>
              <a:t>33</a:t>
            </a:r>
            <a:r>
              <a:rPr lang="sv-SE" dirty="0" smtClean="0"/>
              <a:t> </a:t>
            </a:r>
            <a:r>
              <a:rPr lang="sv-SE" dirty="0" smtClean="0"/>
              <a:t>för båda </a:t>
            </a:r>
          </a:p>
          <a:p>
            <a:pPr>
              <a:buFontTx/>
              <a:buChar char="-"/>
            </a:pPr>
            <a:r>
              <a:rPr lang="sv-SE" dirty="0" smtClean="0"/>
              <a:t>Spår en positiv tillväxt, främst bland tjänsteföretagen </a:t>
            </a:r>
          </a:p>
          <a:p>
            <a:r>
              <a:rPr lang="sv-SE" b="1" dirty="0" smtClean="0"/>
              <a:t>Omsättningstillväxten</a:t>
            </a:r>
            <a:r>
              <a:rPr lang="sv-SE" dirty="0" smtClean="0"/>
              <a:t> har ökat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29, för riksgenomsnittet: 33</a:t>
            </a:r>
          </a:p>
          <a:p>
            <a:pPr>
              <a:buFontTx/>
              <a:buChar char="-"/>
            </a:pPr>
            <a:r>
              <a:rPr lang="sv-SE" dirty="0" smtClean="0"/>
              <a:t>Positiv prognos för framtiden; förväntas överstiga riksgenomsnittet 2017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b="1" dirty="0" smtClean="0"/>
              <a:t>Tillväxten av lönsamhet </a:t>
            </a:r>
            <a:r>
              <a:rPr lang="sv-SE" dirty="0" smtClean="0"/>
              <a:t>har varit positiv för både industri- och tjänsteföretagen</a:t>
            </a:r>
          </a:p>
          <a:p>
            <a:pPr>
              <a:buFontTx/>
              <a:buChar char="-"/>
            </a:pPr>
            <a:r>
              <a:rPr lang="sv-SE" dirty="0" smtClean="0"/>
              <a:t>Båda sektorerna optimistiska det kommande året </a:t>
            </a:r>
          </a:p>
          <a:p>
            <a:r>
              <a:rPr lang="sv-SE" dirty="0" smtClean="0"/>
              <a:t>73 % av företagen anser att de har </a:t>
            </a:r>
            <a:r>
              <a:rPr lang="sv-SE" b="1" dirty="0" smtClean="0"/>
              <a:t>goda utsikter att expandera</a:t>
            </a:r>
          </a:p>
          <a:p>
            <a:pPr>
              <a:buFontTx/>
              <a:buChar char="-"/>
            </a:pPr>
            <a:r>
              <a:rPr lang="sv-SE" dirty="0" smtClean="0"/>
              <a:t>Bättre än riksgenomsnittet (70%)</a:t>
            </a:r>
          </a:p>
          <a:p>
            <a:r>
              <a:rPr lang="sv-SE" b="1" dirty="0" smtClean="0"/>
              <a:t>Främsta tillväxthindren</a:t>
            </a:r>
            <a:r>
              <a:rPr lang="sv-SE" dirty="0" smtClean="0"/>
              <a:t>:</a:t>
            </a:r>
          </a:p>
          <a:p>
            <a:pPr marL="457200" indent="-457200">
              <a:buAutoNum type="arabicPeriod"/>
            </a:pPr>
            <a:r>
              <a:rPr lang="sv-SE" dirty="0" smtClean="0"/>
              <a:t>Höga arbetskraftskostnader </a:t>
            </a:r>
          </a:p>
          <a:p>
            <a:pPr marL="457200" indent="-457200">
              <a:buAutoNum type="arabicPeriod"/>
            </a:pPr>
            <a:r>
              <a:rPr lang="sv-SE" smtClean="0"/>
              <a:t>Svårt </a:t>
            </a:r>
            <a:r>
              <a:rPr lang="sv-SE" dirty="0" smtClean="0"/>
              <a:t>att finna lämplig </a:t>
            </a:r>
            <a:r>
              <a:rPr lang="sv-SE" smtClean="0"/>
              <a:t>arbetskraft </a:t>
            </a:r>
            <a:endParaRPr lang="sv-SE" dirty="0" smtClean="0"/>
          </a:p>
          <a:p>
            <a:r>
              <a:rPr lang="sv-SE" dirty="0" smtClean="0"/>
              <a:t>Den största </a:t>
            </a:r>
            <a:r>
              <a:rPr lang="sv-SE" b="1" dirty="0" smtClean="0"/>
              <a:t>konjunkturrisken</a:t>
            </a:r>
            <a:r>
              <a:rPr lang="sv-SE" dirty="0" smtClean="0"/>
              <a:t> är den svenska ekonomiska utvecklingen</a:t>
            </a:r>
          </a:p>
          <a:p>
            <a:r>
              <a:rPr lang="sv-SE" dirty="0" smtClean="0"/>
              <a:t>De största </a:t>
            </a:r>
            <a:r>
              <a:rPr lang="sv-SE" b="1" dirty="0" smtClean="0"/>
              <a:t>politiska riskerna</a:t>
            </a:r>
            <a:r>
              <a:rPr lang="sv-SE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Potentiellt </a:t>
            </a:r>
            <a:r>
              <a:rPr lang="sv-SE" dirty="0"/>
              <a:t>höjda arbetskraftskostnader och arbetsgivaravgifter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Skattekostnader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Dalarna län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63535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46247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29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</TotalTime>
  <Words>450</Words>
  <Application>Microsoft Office PowerPoint</Application>
  <PresentationFormat>Bildspel på skärmen (16:9)</PresentationFormat>
  <Paragraphs>74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Dalarna län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29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474</cp:revision>
  <cp:lastPrinted>2015-11-05T08:54:09Z</cp:lastPrinted>
  <dcterms:created xsi:type="dcterms:W3CDTF">2010-04-12T23:12:02Z</dcterms:created>
  <dcterms:modified xsi:type="dcterms:W3CDTF">2016-09-06T09:31:01Z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