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143" d="100"/>
          <a:sy n="143" d="100"/>
        </p:scale>
        <p:origin x="330" y="114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tg-fileprint01\gemensam\PAO\Personliga%20mappar\Ren&#233;%20B\Faktabank\SCB%202016\4av5%20jobb%201990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län'!$D$448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län'!$E$447:$AD$447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län'!$E$448:$AD$448</c:f>
              <c:numCache>
                <c:formatCode>#,##0</c:formatCode>
                <c:ptCount val="26"/>
                <c:pt idx="0">
                  <c:v>0</c:v>
                </c:pt>
                <c:pt idx="1">
                  <c:v>-184.99999999999818</c:v>
                </c:pt>
                <c:pt idx="2">
                  <c:v>-133.99999999999636</c:v>
                </c:pt>
                <c:pt idx="3">
                  <c:v>26.000000000001819</c:v>
                </c:pt>
                <c:pt idx="4">
                  <c:v>407.00000000000182</c:v>
                </c:pt>
                <c:pt idx="5">
                  <c:v>748</c:v>
                </c:pt>
                <c:pt idx="6">
                  <c:v>1093</c:v>
                </c:pt>
                <c:pt idx="7">
                  <c:v>2765.0000000000036</c:v>
                </c:pt>
                <c:pt idx="8">
                  <c:v>2960</c:v>
                </c:pt>
                <c:pt idx="9">
                  <c:v>2848.0000000000036</c:v>
                </c:pt>
                <c:pt idx="10">
                  <c:v>3171.0000000000055</c:v>
                </c:pt>
                <c:pt idx="11">
                  <c:v>2802.9999999999982</c:v>
                </c:pt>
                <c:pt idx="12">
                  <c:v>2652.0000000000018</c:v>
                </c:pt>
                <c:pt idx="13">
                  <c:v>2671.0000000000055</c:v>
                </c:pt>
                <c:pt idx="14">
                  <c:v>2955.0000000000036</c:v>
                </c:pt>
                <c:pt idx="15">
                  <c:v>3042.0000000000018</c:v>
                </c:pt>
                <c:pt idx="16">
                  <c:v>3215</c:v>
                </c:pt>
                <c:pt idx="17">
                  <c:v>3540</c:v>
                </c:pt>
                <c:pt idx="18">
                  <c:v>3625.0000000000036</c:v>
                </c:pt>
                <c:pt idx="19">
                  <c:v>4053.0000000000018</c:v>
                </c:pt>
                <c:pt idx="20">
                  <c:v>4270.0000000000036</c:v>
                </c:pt>
                <c:pt idx="21">
                  <c:v>5313.0000000000018</c:v>
                </c:pt>
                <c:pt idx="22">
                  <c:v>5178.0000000000018</c:v>
                </c:pt>
                <c:pt idx="23">
                  <c:v>5189.0000000000018</c:v>
                </c:pt>
                <c:pt idx="24">
                  <c:v>5062</c:v>
                </c:pt>
                <c:pt idx="25">
                  <c:v>5508.0000000000036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län'!$D$449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län'!$E$447:$AD$447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län'!$E$449:$AD$449</c:f>
              <c:numCache>
                <c:formatCode>#,##0</c:formatCode>
                <c:ptCount val="26"/>
                <c:pt idx="0">
                  <c:v>0</c:v>
                </c:pt>
                <c:pt idx="1">
                  <c:v>-479.00000000000182</c:v>
                </c:pt>
                <c:pt idx="2">
                  <c:v>-761.00000000000182</c:v>
                </c:pt>
                <c:pt idx="3">
                  <c:v>-1147.0000000000018</c:v>
                </c:pt>
                <c:pt idx="4">
                  <c:v>-1035.0000000000018</c:v>
                </c:pt>
                <c:pt idx="5">
                  <c:v>-908.00000000000182</c:v>
                </c:pt>
                <c:pt idx="6">
                  <c:v>-753.00000000000182</c:v>
                </c:pt>
                <c:pt idx="7">
                  <c:v>-963.00000000000273</c:v>
                </c:pt>
                <c:pt idx="8">
                  <c:v>-686.00000000000182</c:v>
                </c:pt>
                <c:pt idx="9">
                  <c:v>-308.00000000000091</c:v>
                </c:pt>
                <c:pt idx="10">
                  <c:v>-9.000000000001819</c:v>
                </c:pt>
                <c:pt idx="11">
                  <c:v>-70.000000000001819</c:v>
                </c:pt>
                <c:pt idx="12">
                  <c:v>-52.000000000001819</c:v>
                </c:pt>
                <c:pt idx="13">
                  <c:v>185.99999999999818</c:v>
                </c:pt>
                <c:pt idx="14">
                  <c:v>-51.000000000001819</c:v>
                </c:pt>
                <c:pt idx="15">
                  <c:v>181.99999999999818</c:v>
                </c:pt>
                <c:pt idx="16">
                  <c:v>364.99999999999727</c:v>
                </c:pt>
                <c:pt idx="17">
                  <c:v>471.99999999999909</c:v>
                </c:pt>
                <c:pt idx="18">
                  <c:v>1175</c:v>
                </c:pt>
                <c:pt idx="19">
                  <c:v>935.99999999999818</c:v>
                </c:pt>
                <c:pt idx="20">
                  <c:v>868.99999999999818</c:v>
                </c:pt>
                <c:pt idx="21">
                  <c:v>1412.9999999999982</c:v>
                </c:pt>
                <c:pt idx="22">
                  <c:v>1305.9999999999982</c:v>
                </c:pt>
                <c:pt idx="23">
                  <c:v>1356.9999999999991</c:v>
                </c:pt>
                <c:pt idx="24">
                  <c:v>1663.9999999999982</c:v>
                </c:pt>
                <c:pt idx="25">
                  <c:v>1595.9999999999982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län'!$D$450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län'!$E$447:$AD$447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län'!$E$450:$AD$450</c:f>
              <c:numCache>
                <c:formatCode>#,##0</c:formatCode>
                <c:ptCount val="26"/>
                <c:pt idx="0">
                  <c:v>0</c:v>
                </c:pt>
                <c:pt idx="1">
                  <c:v>710</c:v>
                </c:pt>
                <c:pt idx="2">
                  <c:v>-505</c:v>
                </c:pt>
                <c:pt idx="3">
                  <c:v>-377</c:v>
                </c:pt>
                <c:pt idx="4">
                  <c:v>-677</c:v>
                </c:pt>
                <c:pt idx="5">
                  <c:v>-568</c:v>
                </c:pt>
                <c:pt idx="6">
                  <c:v>-150</c:v>
                </c:pt>
                <c:pt idx="7">
                  <c:v>-533</c:v>
                </c:pt>
                <c:pt idx="8">
                  <c:v>-456</c:v>
                </c:pt>
                <c:pt idx="9">
                  <c:v>-170</c:v>
                </c:pt>
                <c:pt idx="10">
                  <c:v>650</c:v>
                </c:pt>
                <c:pt idx="11">
                  <c:v>901</c:v>
                </c:pt>
                <c:pt idx="12">
                  <c:v>592</c:v>
                </c:pt>
                <c:pt idx="13">
                  <c:v>683</c:v>
                </c:pt>
                <c:pt idx="14">
                  <c:v>667</c:v>
                </c:pt>
                <c:pt idx="15">
                  <c:v>416</c:v>
                </c:pt>
                <c:pt idx="16">
                  <c:v>764</c:v>
                </c:pt>
                <c:pt idx="17">
                  <c:v>1191</c:v>
                </c:pt>
                <c:pt idx="18">
                  <c:v>1046</c:v>
                </c:pt>
                <c:pt idx="19">
                  <c:v>1138</c:v>
                </c:pt>
                <c:pt idx="20">
                  <c:v>220</c:v>
                </c:pt>
                <c:pt idx="21">
                  <c:v>-177</c:v>
                </c:pt>
                <c:pt idx="22">
                  <c:v>317</c:v>
                </c:pt>
                <c:pt idx="23">
                  <c:v>-117</c:v>
                </c:pt>
                <c:pt idx="24">
                  <c:v>-229</c:v>
                </c:pt>
                <c:pt idx="25">
                  <c:v>704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län'!$D$451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län'!$E$447:$AD$447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län'!$E$451:$AD$451</c:f>
              <c:numCache>
                <c:formatCode>#,##0</c:formatCode>
                <c:ptCount val="26"/>
                <c:pt idx="0">
                  <c:v>0</c:v>
                </c:pt>
                <c:pt idx="1">
                  <c:v>-1437</c:v>
                </c:pt>
                <c:pt idx="2">
                  <c:v>-1241</c:v>
                </c:pt>
                <c:pt idx="3">
                  <c:v>-1515</c:v>
                </c:pt>
                <c:pt idx="4">
                  <c:v>-2841</c:v>
                </c:pt>
                <c:pt idx="5">
                  <c:v>-1330</c:v>
                </c:pt>
                <c:pt idx="6">
                  <c:v>-1456</c:v>
                </c:pt>
                <c:pt idx="7">
                  <c:v>-1497</c:v>
                </c:pt>
                <c:pt idx="8">
                  <c:v>-658</c:v>
                </c:pt>
                <c:pt idx="9">
                  <c:v>59</c:v>
                </c:pt>
                <c:pt idx="10">
                  <c:v>519</c:v>
                </c:pt>
                <c:pt idx="11">
                  <c:v>981</c:v>
                </c:pt>
                <c:pt idx="12">
                  <c:v>1710</c:v>
                </c:pt>
                <c:pt idx="13">
                  <c:v>638</c:v>
                </c:pt>
                <c:pt idx="14">
                  <c:v>518</c:v>
                </c:pt>
                <c:pt idx="15">
                  <c:v>219</c:v>
                </c:pt>
                <c:pt idx="16">
                  <c:v>-134</c:v>
                </c:pt>
                <c:pt idx="17">
                  <c:v>-422</c:v>
                </c:pt>
                <c:pt idx="18">
                  <c:v>-3</c:v>
                </c:pt>
                <c:pt idx="19">
                  <c:v>-543</c:v>
                </c:pt>
                <c:pt idx="20">
                  <c:v>-1012</c:v>
                </c:pt>
                <c:pt idx="21">
                  <c:v>-2187</c:v>
                </c:pt>
                <c:pt idx="22">
                  <c:v>-2160</c:v>
                </c:pt>
                <c:pt idx="23">
                  <c:v>-2127</c:v>
                </c:pt>
                <c:pt idx="24">
                  <c:v>-2620</c:v>
                </c:pt>
                <c:pt idx="25">
                  <c:v>-3427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län'!$D$452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län'!$E$447:$AD$447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län'!$E$452:$AD$452</c:f>
              <c:numCache>
                <c:formatCode>#,##0</c:formatCode>
                <c:ptCount val="26"/>
                <c:pt idx="0">
                  <c:v>0</c:v>
                </c:pt>
                <c:pt idx="1">
                  <c:v>-147</c:v>
                </c:pt>
                <c:pt idx="2">
                  <c:v>124</c:v>
                </c:pt>
                <c:pt idx="3">
                  <c:v>-816</c:v>
                </c:pt>
                <c:pt idx="4">
                  <c:v>1504</c:v>
                </c:pt>
                <c:pt idx="5">
                  <c:v>499</c:v>
                </c:pt>
                <c:pt idx="6">
                  <c:v>899</c:v>
                </c:pt>
                <c:pt idx="7">
                  <c:v>513</c:v>
                </c:pt>
                <c:pt idx="8">
                  <c:v>-176</c:v>
                </c:pt>
                <c:pt idx="9">
                  <c:v>-97</c:v>
                </c:pt>
                <c:pt idx="10">
                  <c:v>-616</c:v>
                </c:pt>
                <c:pt idx="11">
                  <c:v>365</c:v>
                </c:pt>
                <c:pt idx="12">
                  <c:v>-217</c:v>
                </c:pt>
                <c:pt idx="13">
                  <c:v>1807</c:v>
                </c:pt>
                <c:pt idx="14">
                  <c:v>2052</c:v>
                </c:pt>
                <c:pt idx="15">
                  <c:v>2300</c:v>
                </c:pt>
                <c:pt idx="16">
                  <c:v>2738</c:v>
                </c:pt>
                <c:pt idx="17">
                  <c:v>2894</c:v>
                </c:pt>
                <c:pt idx="18">
                  <c:v>2831</c:v>
                </c:pt>
                <c:pt idx="19">
                  <c:v>3188</c:v>
                </c:pt>
                <c:pt idx="20">
                  <c:v>3196</c:v>
                </c:pt>
                <c:pt idx="21">
                  <c:v>2374</c:v>
                </c:pt>
                <c:pt idx="22">
                  <c:v>2493</c:v>
                </c:pt>
                <c:pt idx="23">
                  <c:v>2763</c:v>
                </c:pt>
                <c:pt idx="24">
                  <c:v>2633</c:v>
                </c:pt>
                <c:pt idx="25">
                  <c:v>3045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78216"/>
        <c:axId val="156286792"/>
      </c:lineChart>
      <c:catAx>
        <c:axId val="1562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286792"/>
        <c:crosses val="autoZero"/>
        <c:auto val="1"/>
        <c:lblAlgn val="ctr"/>
        <c:lblOffset val="100"/>
        <c:tickLblSkip val="5"/>
        <c:noMultiLvlLbl val="0"/>
      </c:catAx>
      <c:valAx>
        <c:axId val="156286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27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län'!$B$37:$C$37</c:f>
              <c:strCache>
                <c:ptCount val="2"/>
                <c:pt idx="0">
                  <c:v>Blekinge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län'!$D$37:$AL$37</c:f>
              <c:numCache>
                <c:formatCode>0</c:formatCode>
                <c:ptCount val="35"/>
                <c:pt idx="0" formatCode="General">
                  <c:v>118</c:v>
                </c:pt>
                <c:pt idx="1">
                  <c:v>137</c:v>
                </c:pt>
                <c:pt idx="2" formatCode="General">
                  <c:v>156</c:v>
                </c:pt>
                <c:pt idx="3" formatCode="General">
                  <c:v>67</c:v>
                </c:pt>
                <c:pt idx="4" formatCode="General">
                  <c:v>8</c:v>
                </c:pt>
                <c:pt idx="5" formatCode="General">
                  <c:v>54</c:v>
                </c:pt>
                <c:pt idx="6" formatCode="General">
                  <c:v>55</c:v>
                </c:pt>
                <c:pt idx="7" formatCode="General">
                  <c:v>47</c:v>
                </c:pt>
                <c:pt idx="8" formatCode="General">
                  <c:v>8</c:v>
                </c:pt>
                <c:pt idx="9" formatCode="General">
                  <c:v>32</c:v>
                </c:pt>
                <c:pt idx="10" formatCode="General">
                  <c:v>66</c:v>
                </c:pt>
                <c:pt idx="11" formatCode="General">
                  <c:v>84</c:v>
                </c:pt>
                <c:pt idx="12" formatCode="General">
                  <c:v>45</c:v>
                </c:pt>
                <c:pt idx="13" formatCode="General">
                  <c:v>74</c:v>
                </c:pt>
                <c:pt idx="14" formatCode="General">
                  <c:v>88</c:v>
                </c:pt>
                <c:pt idx="15" formatCode="General">
                  <c:v>158</c:v>
                </c:pt>
                <c:pt idx="16" formatCode="General">
                  <c:v>145</c:v>
                </c:pt>
                <c:pt idx="17" formatCode="General">
                  <c:v>93</c:v>
                </c:pt>
                <c:pt idx="18" formatCode="General">
                  <c:v>-29</c:v>
                </c:pt>
                <c:pt idx="19" formatCode="General">
                  <c:v>-97</c:v>
                </c:pt>
                <c:pt idx="20" formatCode="General">
                  <c:v>2</c:v>
                </c:pt>
                <c:pt idx="21" formatCode="General">
                  <c:v>69</c:v>
                </c:pt>
                <c:pt idx="22" formatCode="General">
                  <c:v>81</c:v>
                </c:pt>
                <c:pt idx="23" formatCode="General">
                  <c:v>101</c:v>
                </c:pt>
                <c:pt idx="24" formatCode="General">
                  <c:v>66</c:v>
                </c:pt>
                <c:pt idx="25" formatCode="General">
                  <c:v>-34</c:v>
                </c:pt>
                <c:pt idx="26" formatCode="General">
                  <c:v>-5</c:v>
                </c:pt>
                <c:pt idx="27" formatCode="General">
                  <c:v>83</c:v>
                </c:pt>
                <c:pt idx="28">
                  <c:v>79.633333333333326</c:v>
                </c:pt>
                <c:pt idx="29">
                  <c:v>76.266666666666652</c:v>
                </c:pt>
                <c:pt idx="30">
                  <c:v>72.899999999999991</c:v>
                </c:pt>
                <c:pt idx="31">
                  <c:v>81.900000000000006</c:v>
                </c:pt>
                <c:pt idx="32">
                  <c:v>90.9</c:v>
                </c:pt>
                <c:pt idx="33">
                  <c:v>49.45</c:v>
                </c:pt>
                <c:pt idx="34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län'!$B$38:$C$38</c:f>
              <c:strCache>
                <c:ptCount val="2"/>
                <c:pt idx="0">
                  <c:v>Blekinge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län'!$D$38:$AL$38</c:f>
              <c:numCache>
                <c:formatCode>0</c:formatCode>
                <c:ptCount val="35"/>
                <c:pt idx="0" formatCode="General">
                  <c:v>85</c:v>
                </c:pt>
                <c:pt idx="1">
                  <c:v>109.5</c:v>
                </c:pt>
                <c:pt idx="2" formatCode="General">
                  <c:v>134</c:v>
                </c:pt>
                <c:pt idx="3" formatCode="General">
                  <c:v>32</c:v>
                </c:pt>
                <c:pt idx="4" formatCode="General">
                  <c:v>105</c:v>
                </c:pt>
                <c:pt idx="5" formatCode="General">
                  <c:v>59</c:v>
                </c:pt>
                <c:pt idx="6" formatCode="General">
                  <c:v>81</c:v>
                </c:pt>
                <c:pt idx="7" formatCode="General">
                  <c:v>76</c:v>
                </c:pt>
                <c:pt idx="8" formatCode="General">
                  <c:v>38</c:v>
                </c:pt>
                <c:pt idx="9" formatCode="General">
                  <c:v>60</c:v>
                </c:pt>
                <c:pt idx="10" formatCode="General">
                  <c:v>88</c:v>
                </c:pt>
                <c:pt idx="11" formatCode="General">
                  <c:v>117</c:v>
                </c:pt>
                <c:pt idx="12" formatCode="General">
                  <c:v>103</c:v>
                </c:pt>
                <c:pt idx="13" formatCode="General">
                  <c:v>88</c:v>
                </c:pt>
                <c:pt idx="14" formatCode="General">
                  <c:v>142</c:v>
                </c:pt>
                <c:pt idx="15" formatCode="General">
                  <c:v>151</c:v>
                </c:pt>
                <c:pt idx="16" formatCode="General">
                  <c:v>143</c:v>
                </c:pt>
                <c:pt idx="17" formatCode="General">
                  <c:v>78</c:v>
                </c:pt>
                <c:pt idx="18" formatCode="General">
                  <c:v>7</c:v>
                </c:pt>
                <c:pt idx="19" formatCode="General">
                  <c:v>46</c:v>
                </c:pt>
                <c:pt idx="20" formatCode="General">
                  <c:v>29</c:v>
                </c:pt>
                <c:pt idx="21" formatCode="General">
                  <c:v>108</c:v>
                </c:pt>
                <c:pt idx="22" formatCode="General">
                  <c:v>119</c:v>
                </c:pt>
                <c:pt idx="23" formatCode="General">
                  <c:v>84</c:v>
                </c:pt>
                <c:pt idx="24" formatCode="General">
                  <c:v>50</c:v>
                </c:pt>
                <c:pt idx="25" formatCode="General">
                  <c:v>42</c:v>
                </c:pt>
                <c:pt idx="26" formatCode="General">
                  <c:v>23</c:v>
                </c:pt>
                <c:pt idx="27" formatCode="General">
                  <c:v>59</c:v>
                </c:pt>
                <c:pt idx="28">
                  <c:v>70.433333333333337</c:v>
                </c:pt>
                <c:pt idx="29">
                  <c:v>81.866666666666674</c:v>
                </c:pt>
                <c:pt idx="30">
                  <c:v>93.300000000000011</c:v>
                </c:pt>
                <c:pt idx="31">
                  <c:v>90.200000000000017</c:v>
                </c:pt>
                <c:pt idx="32">
                  <c:v>87.100000000000009</c:v>
                </c:pt>
                <c:pt idx="33">
                  <c:v>81.900000000000006</c:v>
                </c:pt>
                <c:pt idx="34">
                  <c:v>76.7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56344"/>
        <c:axId val="156056736"/>
      </c:lineChart>
      <c:catAx>
        <c:axId val="156056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6736"/>
        <c:crosses val="autoZero"/>
        <c:auto val="1"/>
        <c:lblAlgn val="ctr"/>
        <c:lblOffset val="100"/>
        <c:tickLblSkip val="2"/>
        <c:noMultiLvlLbl val="0"/>
      </c:catAx>
      <c:valAx>
        <c:axId val="1560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670264"/>
        <c:axId val="157670656"/>
      </c:barChart>
      <c:catAx>
        <c:axId val="15767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0656"/>
        <c:crosses val="autoZero"/>
        <c:auto val="1"/>
        <c:lblAlgn val="ctr"/>
        <c:lblOffset val="100"/>
        <c:noMultiLvlLbl val="0"/>
      </c:catAx>
      <c:valAx>
        <c:axId val="1576706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67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7671440"/>
        <c:axId val="157671832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71440"/>
        <c:axId val="157671832"/>
      </c:lineChart>
      <c:catAx>
        <c:axId val="15767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7671832"/>
        <c:crosses val="autoZero"/>
        <c:auto val="1"/>
        <c:lblAlgn val="ctr"/>
        <c:lblOffset val="100"/>
        <c:noMultiLvlLbl val="0"/>
      </c:catAx>
      <c:valAx>
        <c:axId val="157671832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767144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län'!$B$37:$C$37</c:f>
              <c:strCache>
                <c:ptCount val="2"/>
                <c:pt idx="0">
                  <c:v>Blekinge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län'!$D$37:$AL$37</c:f>
              <c:numCache>
                <c:formatCode>0</c:formatCode>
                <c:ptCount val="35"/>
                <c:pt idx="0" formatCode="General">
                  <c:v>26</c:v>
                </c:pt>
                <c:pt idx="1">
                  <c:v>24</c:v>
                </c:pt>
                <c:pt idx="2" formatCode="General">
                  <c:v>22</c:v>
                </c:pt>
                <c:pt idx="3" formatCode="General">
                  <c:v>10</c:v>
                </c:pt>
                <c:pt idx="4" formatCode="General">
                  <c:v>-10</c:v>
                </c:pt>
                <c:pt idx="5" formatCode="General">
                  <c:v>3</c:v>
                </c:pt>
                <c:pt idx="6" formatCode="General">
                  <c:v>13</c:v>
                </c:pt>
                <c:pt idx="7" formatCode="General">
                  <c:v>-5</c:v>
                </c:pt>
                <c:pt idx="8" formatCode="General">
                  <c:v>-16</c:v>
                </c:pt>
                <c:pt idx="9" formatCode="General">
                  <c:v>-6</c:v>
                </c:pt>
                <c:pt idx="10" formatCode="General">
                  <c:v>7</c:v>
                </c:pt>
                <c:pt idx="11" formatCode="General">
                  <c:v>17</c:v>
                </c:pt>
                <c:pt idx="12" formatCode="General">
                  <c:v>15</c:v>
                </c:pt>
                <c:pt idx="13" formatCode="General">
                  <c:v>26</c:v>
                </c:pt>
                <c:pt idx="14" formatCode="General">
                  <c:v>3</c:v>
                </c:pt>
                <c:pt idx="15" formatCode="General">
                  <c:v>8</c:v>
                </c:pt>
                <c:pt idx="16" formatCode="General">
                  <c:v>20</c:v>
                </c:pt>
                <c:pt idx="17" formatCode="General">
                  <c:v>6</c:v>
                </c:pt>
                <c:pt idx="18" formatCode="General">
                  <c:v>-7</c:v>
                </c:pt>
                <c:pt idx="19" formatCode="General">
                  <c:v>-35</c:v>
                </c:pt>
                <c:pt idx="20" formatCode="General">
                  <c:v>9</c:v>
                </c:pt>
                <c:pt idx="21" formatCode="General">
                  <c:v>30</c:v>
                </c:pt>
                <c:pt idx="22" formatCode="General">
                  <c:v>32</c:v>
                </c:pt>
                <c:pt idx="23" formatCode="General">
                  <c:v>18</c:v>
                </c:pt>
                <c:pt idx="24" formatCode="General">
                  <c:v>12</c:v>
                </c:pt>
                <c:pt idx="25" formatCode="General">
                  <c:v>-16</c:v>
                </c:pt>
                <c:pt idx="26" formatCode="General">
                  <c:v>-13</c:v>
                </c:pt>
                <c:pt idx="27" formatCode="General">
                  <c:v>10</c:v>
                </c:pt>
                <c:pt idx="28">
                  <c:v>10.966666666666665</c:v>
                </c:pt>
                <c:pt idx="29">
                  <c:v>11.933333333333334</c:v>
                </c:pt>
                <c:pt idx="30">
                  <c:v>12.9</c:v>
                </c:pt>
                <c:pt idx="31">
                  <c:v>16.150000000000002</c:v>
                </c:pt>
                <c:pt idx="32">
                  <c:v>19.400000000000002</c:v>
                </c:pt>
                <c:pt idx="33">
                  <c:v>12.8</c:v>
                </c:pt>
                <c:pt idx="34">
                  <c:v>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län'!$B$38:$C$38</c:f>
              <c:strCache>
                <c:ptCount val="2"/>
                <c:pt idx="0">
                  <c:v>Blekinge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län'!$D$38:$AL$38</c:f>
              <c:numCache>
                <c:formatCode>0</c:formatCode>
                <c:ptCount val="35"/>
                <c:pt idx="0" formatCode="General">
                  <c:v>18</c:v>
                </c:pt>
                <c:pt idx="1">
                  <c:v>24.5</c:v>
                </c:pt>
                <c:pt idx="2" formatCode="General">
                  <c:v>31</c:v>
                </c:pt>
                <c:pt idx="3" formatCode="General">
                  <c:v>21</c:v>
                </c:pt>
                <c:pt idx="4" formatCode="General">
                  <c:v>19</c:v>
                </c:pt>
                <c:pt idx="5" formatCode="General">
                  <c:v>11</c:v>
                </c:pt>
                <c:pt idx="6" formatCode="General">
                  <c:v>15</c:v>
                </c:pt>
                <c:pt idx="7" formatCode="General">
                  <c:v>14</c:v>
                </c:pt>
                <c:pt idx="8" formatCode="General">
                  <c:v>-3</c:v>
                </c:pt>
                <c:pt idx="9" formatCode="General">
                  <c:v>-7</c:v>
                </c:pt>
                <c:pt idx="10" formatCode="General">
                  <c:v>9</c:v>
                </c:pt>
                <c:pt idx="11" formatCode="General">
                  <c:v>21</c:v>
                </c:pt>
                <c:pt idx="12" formatCode="General">
                  <c:v>27</c:v>
                </c:pt>
                <c:pt idx="13" formatCode="General">
                  <c:v>11</c:v>
                </c:pt>
                <c:pt idx="14" formatCode="General">
                  <c:v>30</c:v>
                </c:pt>
                <c:pt idx="15" formatCode="General">
                  <c:v>45</c:v>
                </c:pt>
                <c:pt idx="16" formatCode="General">
                  <c:v>31</c:v>
                </c:pt>
                <c:pt idx="17" formatCode="General">
                  <c:v>14</c:v>
                </c:pt>
                <c:pt idx="18" formatCode="General">
                  <c:v>-10</c:v>
                </c:pt>
                <c:pt idx="19" formatCode="General">
                  <c:v>-6</c:v>
                </c:pt>
                <c:pt idx="20" formatCode="General">
                  <c:v>1</c:v>
                </c:pt>
                <c:pt idx="21" formatCode="General">
                  <c:v>35</c:v>
                </c:pt>
                <c:pt idx="22" formatCode="General">
                  <c:v>31</c:v>
                </c:pt>
                <c:pt idx="23" formatCode="General">
                  <c:v>13</c:v>
                </c:pt>
                <c:pt idx="24" formatCode="General">
                  <c:v>-11</c:v>
                </c:pt>
                <c:pt idx="25" formatCode="General">
                  <c:v>-13</c:v>
                </c:pt>
                <c:pt idx="26" formatCode="General">
                  <c:v>-32</c:v>
                </c:pt>
                <c:pt idx="27" formatCode="General">
                  <c:v>11</c:v>
                </c:pt>
                <c:pt idx="28">
                  <c:v>14.866666666666667</c:v>
                </c:pt>
                <c:pt idx="29">
                  <c:v>18.733333333333338</c:v>
                </c:pt>
                <c:pt idx="30">
                  <c:v>22.600000000000005</c:v>
                </c:pt>
                <c:pt idx="31">
                  <c:v>24.1</c:v>
                </c:pt>
                <c:pt idx="32">
                  <c:v>25.6</c:v>
                </c:pt>
                <c:pt idx="33">
                  <c:v>24.3</c:v>
                </c:pt>
                <c:pt idx="34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672616"/>
        <c:axId val="157673008"/>
      </c:lineChart>
      <c:catAx>
        <c:axId val="157672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3008"/>
        <c:crosses val="autoZero"/>
        <c:auto val="1"/>
        <c:lblAlgn val="ctr"/>
        <c:lblOffset val="100"/>
        <c:tickLblSkip val="2"/>
        <c:noMultiLvlLbl val="0"/>
      </c:catAx>
      <c:valAx>
        <c:axId val="15767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Sektorer'!$B$37:$C$37</c:f>
              <c:strCache>
                <c:ptCount val="2"/>
                <c:pt idx="0">
                  <c:v>Blekinge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Sektorer'!$D$36:$AJ$36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Sektorer'!$D$37:$AJ$37</c:f>
              <c:numCache>
                <c:formatCode>0%</c:formatCode>
                <c:ptCount val="33"/>
                <c:pt idx="0">
                  <c:v>0.63</c:v>
                </c:pt>
                <c:pt idx="1">
                  <c:v>0.65</c:v>
                </c:pt>
                <c:pt idx="2">
                  <c:v>0.67</c:v>
                </c:pt>
                <c:pt idx="3">
                  <c:v>0.43</c:v>
                </c:pt>
                <c:pt idx="4">
                  <c:v>0.47000000000000003</c:v>
                </c:pt>
                <c:pt idx="5">
                  <c:v>0.53</c:v>
                </c:pt>
                <c:pt idx="6">
                  <c:v>0.5</c:v>
                </c:pt>
                <c:pt idx="7">
                  <c:v>0.57000000000000006</c:v>
                </c:pt>
                <c:pt idx="8">
                  <c:v>0.45</c:v>
                </c:pt>
                <c:pt idx="9">
                  <c:v>0.46</c:v>
                </c:pt>
                <c:pt idx="10">
                  <c:v>0.61</c:v>
                </c:pt>
                <c:pt idx="11">
                  <c:v>0.62</c:v>
                </c:pt>
                <c:pt idx="12">
                  <c:v>0.44</c:v>
                </c:pt>
                <c:pt idx="13">
                  <c:v>0.67</c:v>
                </c:pt>
                <c:pt idx="14">
                  <c:v>0.79</c:v>
                </c:pt>
                <c:pt idx="15">
                  <c:v>0.74</c:v>
                </c:pt>
                <c:pt idx="16">
                  <c:v>0.75</c:v>
                </c:pt>
                <c:pt idx="17">
                  <c:v>0.6</c:v>
                </c:pt>
                <c:pt idx="18">
                  <c:v>0.34</c:v>
                </c:pt>
                <c:pt idx="19">
                  <c:v>0.41</c:v>
                </c:pt>
                <c:pt idx="20">
                  <c:v>0.72</c:v>
                </c:pt>
                <c:pt idx="21">
                  <c:v>0.74</c:v>
                </c:pt>
                <c:pt idx="22">
                  <c:v>0.83</c:v>
                </c:pt>
                <c:pt idx="23">
                  <c:v>0.72</c:v>
                </c:pt>
                <c:pt idx="24">
                  <c:v>0.82</c:v>
                </c:pt>
                <c:pt idx="25">
                  <c:v>0.75</c:v>
                </c:pt>
                <c:pt idx="26">
                  <c:v>0.6</c:v>
                </c:pt>
                <c:pt idx="27">
                  <c:v>0.56000000000000005</c:v>
                </c:pt>
                <c:pt idx="28">
                  <c:v>0.63466666666666671</c:v>
                </c:pt>
                <c:pt idx="29">
                  <c:v>0.70933333333333326</c:v>
                </c:pt>
                <c:pt idx="30">
                  <c:v>0.78400000000000003</c:v>
                </c:pt>
                <c:pt idx="31">
                  <c:v>0.69750000000000001</c:v>
                </c:pt>
                <c:pt idx="32">
                  <c:v>0.61099999999999999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Sektorer'!$B$38:$C$38</c:f>
              <c:strCache>
                <c:ptCount val="2"/>
                <c:pt idx="0">
                  <c:v>Blekinge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Sektorer'!$D$36:$AJ$36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Sektorer'!$D$38:$AJ$38</c:f>
              <c:numCache>
                <c:formatCode>0%</c:formatCode>
                <c:ptCount val="33"/>
                <c:pt idx="0">
                  <c:v>0.69000000000000006</c:v>
                </c:pt>
                <c:pt idx="1">
                  <c:v>0.68</c:v>
                </c:pt>
                <c:pt idx="2">
                  <c:v>0.67</c:v>
                </c:pt>
                <c:pt idx="3">
                  <c:v>0.59</c:v>
                </c:pt>
                <c:pt idx="4">
                  <c:v>0.67</c:v>
                </c:pt>
                <c:pt idx="5">
                  <c:v>0.53</c:v>
                </c:pt>
                <c:pt idx="6">
                  <c:v>0.57999999999999996</c:v>
                </c:pt>
                <c:pt idx="7">
                  <c:v>0.56000000000000005</c:v>
                </c:pt>
                <c:pt idx="8">
                  <c:v>0.5</c:v>
                </c:pt>
                <c:pt idx="9">
                  <c:v>0.52</c:v>
                </c:pt>
                <c:pt idx="10">
                  <c:v>0.53</c:v>
                </c:pt>
                <c:pt idx="11">
                  <c:v>0.68</c:v>
                </c:pt>
                <c:pt idx="12">
                  <c:v>0.67</c:v>
                </c:pt>
                <c:pt idx="13">
                  <c:v>0.71</c:v>
                </c:pt>
                <c:pt idx="14">
                  <c:v>0.75</c:v>
                </c:pt>
                <c:pt idx="15">
                  <c:v>0.59</c:v>
                </c:pt>
                <c:pt idx="16">
                  <c:v>0.64</c:v>
                </c:pt>
                <c:pt idx="17">
                  <c:v>0.54</c:v>
                </c:pt>
                <c:pt idx="18">
                  <c:v>0.66</c:v>
                </c:pt>
                <c:pt idx="19">
                  <c:v>0.56000000000000005</c:v>
                </c:pt>
                <c:pt idx="20">
                  <c:v>0.64</c:v>
                </c:pt>
                <c:pt idx="21">
                  <c:v>0.67</c:v>
                </c:pt>
                <c:pt idx="22">
                  <c:v>0.71</c:v>
                </c:pt>
                <c:pt idx="23">
                  <c:v>0.57999999999999996</c:v>
                </c:pt>
                <c:pt idx="24">
                  <c:v>0.56000000000000005</c:v>
                </c:pt>
                <c:pt idx="25">
                  <c:v>0.55000000000000004</c:v>
                </c:pt>
                <c:pt idx="26">
                  <c:v>0.46</c:v>
                </c:pt>
                <c:pt idx="27">
                  <c:v>0.63</c:v>
                </c:pt>
                <c:pt idx="28">
                  <c:v>0.63966666666666661</c:v>
                </c:pt>
                <c:pt idx="29">
                  <c:v>0.64933333333333332</c:v>
                </c:pt>
                <c:pt idx="30">
                  <c:v>0.65900000000000003</c:v>
                </c:pt>
                <c:pt idx="31">
                  <c:v>0.68049999999999999</c:v>
                </c:pt>
                <c:pt idx="32">
                  <c:v>0.70199999999999996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184080"/>
        <c:axId val="157184472"/>
      </c:lineChart>
      <c:catAx>
        <c:axId val="15718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84472"/>
        <c:crosses val="autoZero"/>
        <c:auto val="1"/>
        <c:lblAlgn val="ctr"/>
        <c:lblOffset val="100"/>
        <c:tickLblSkip val="2"/>
        <c:noMultiLvlLbl val="0"/>
      </c:catAx>
      <c:valAx>
        <c:axId val="15718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8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185256"/>
        <c:axId val="157185648"/>
      </c:barChart>
      <c:catAx>
        <c:axId val="15718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85648"/>
        <c:crosses val="autoZero"/>
        <c:auto val="1"/>
        <c:lblAlgn val="ctr"/>
        <c:lblOffset val="100"/>
        <c:noMultiLvlLbl val="0"/>
      </c:catAx>
      <c:valAx>
        <c:axId val="157185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718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'!$L$29</c:f>
              <c:strCache>
                <c:ptCount val="1"/>
                <c:pt idx="0">
                  <c:v>Blekinge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'!$L$30:$L$40</c:f>
              <c:numCache>
                <c:formatCode>0%</c:formatCode>
                <c:ptCount val="11"/>
                <c:pt idx="0">
                  <c:v>0.245</c:v>
                </c:pt>
                <c:pt idx="1">
                  <c:v>0.13600000000000001</c:v>
                </c:pt>
                <c:pt idx="2">
                  <c:v>0.14199999999999999</c:v>
                </c:pt>
                <c:pt idx="3">
                  <c:v>0.128</c:v>
                </c:pt>
                <c:pt idx="4">
                  <c:v>9.5000000000000001E-2</c:v>
                </c:pt>
                <c:pt idx="5">
                  <c:v>6.0999999999999999E-2</c:v>
                </c:pt>
                <c:pt idx="6">
                  <c:v>0.04</c:v>
                </c:pt>
                <c:pt idx="7">
                  <c:v>1.9E-2</c:v>
                </c:pt>
                <c:pt idx="8">
                  <c:v>5.0999999999999997E-2</c:v>
                </c:pt>
                <c:pt idx="9">
                  <c:v>4.5999999999999999E-2</c:v>
                </c:pt>
                <c:pt idx="10">
                  <c:v>3.6999999999999998E-2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186432"/>
        <c:axId val="157186824"/>
      </c:barChart>
      <c:catAx>
        <c:axId val="157186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186824"/>
        <c:crosses val="autoZero"/>
        <c:auto val="1"/>
        <c:lblAlgn val="ctr"/>
        <c:lblOffset val="100"/>
        <c:noMultiLvlLbl val="0"/>
      </c:catAx>
      <c:valAx>
        <c:axId val="15718682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71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'!$L$81</c:f>
              <c:strCache>
                <c:ptCount val="1"/>
                <c:pt idx="0">
                  <c:v>Blekinge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'!$L$82:$L$89</c:f>
              <c:numCache>
                <c:formatCode>0%</c:formatCode>
                <c:ptCount val="8"/>
                <c:pt idx="0">
                  <c:v>0.378</c:v>
                </c:pt>
                <c:pt idx="1">
                  <c:v>0.14599999999999999</c:v>
                </c:pt>
                <c:pt idx="2">
                  <c:v>0.107</c:v>
                </c:pt>
                <c:pt idx="3">
                  <c:v>0.14000000000000001</c:v>
                </c:pt>
                <c:pt idx="4">
                  <c:v>3.5999999999999997E-2</c:v>
                </c:pt>
                <c:pt idx="5">
                  <c:v>7.1999999999999995E-2</c:v>
                </c:pt>
                <c:pt idx="6">
                  <c:v>7.2999999999999995E-2</c:v>
                </c:pt>
                <c:pt idx="7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187608"/>
        <c:axId val="157511640"/>
      </c:barChart>
      <c:catAx>
        <c:axId val="157187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11640"/>
        <c:crosses val="autoZero"/>
        <c:auto val="1"/>
        <c:lblAlgn val="ctr"/>
        <c:lblOffset val="100"/>
        <c:noMultiLvlLbl val="0"/>
      </c:catAx>
      <c:valAx>
        <c:axId val="1575116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718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'!$L$112</c:f>
              <c:strCache>
                <c:ptCount val="1"/>
                <c:pt idx="0">
                  <c:v>Blekinge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'!$L$113:$L$119</c:f>
              <c:numCache>
                <c:formatCode>0%</c:formatCode>
                <c:ptCount val="7"/>
                <c:pt idx="0">
                  <c:v>0.39500000000000002</c:v>
                </c:pt>
                <c:pt idx="1">
                  <c:v>0.16</c:v>
                </c:pt>
                <c:pt idx="2">
                  <c:v>0.13500000000000001</c:v>
                </c:pt>
                <c:pt idx="3">
                  <c:v>6.8000000000000005E-2</c:v>
                </c:pt>
                <c:pt idx="4">
                  <c:v>0.11899999999999999</c:v>
                </c:pt>
                <c:pt idx="5">
                  <c:v>6.5000000000000002E-2</c:v>
                </c:pt>
                <c:pt idx="6">
                  <c:v>5.8000000000000003E-2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512424"/>
        <c:axId val="157512816"/>
      </c:barChart>
      <c:catAx>
        <c:axId val="157512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12816"/>
        <c:crosses val="autoZero"/>
        <c:auto val="1"/>
        <c:lblAlgn val="ctr"/>
        <c:lblOffset val="100"/>
        <c:noMultiLvlLbl val="0"/>
      </c:catAx>
      <c:valAx>
        <c:axId val="15751281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751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513600"/>
        <c:axId val="157513992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514776"/>
        <c:axId val="157514384"/>
      </c:lineChart>
      <c:catAx>
        <c:axId val="15751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7513992"/>
        <c:crosses val="autoZero"/>
        <c:auto val="1"/>
        <c:lblAlgn val="ctr"/>
        <c:lblOffset val="100"/>
        <c:noMultiLvlLbl val="0"/>
      </c:catAx>
      <c:valAx>
        <c:axId val="157513992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13600"/>
        <c:crosses val="autoZero"/>
        <c:crossBetween val="between"/>
      </c:valAx>
      <c:valAx>
        <c:axId val="1575143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514776"/>
        <c:crosses val="max"/>
        <c:crossBetween val="between"/>
      </c:valAx>
      <c:catAx>
        <c:axId val="157514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51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Län'!$B$37</c:f>
              <c:strCache>
                <c:ptCount val="1"/>
                <c:pt idx="0">
                  <c:v>Blekinge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Län'!$C$36:$AU$36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Län'!$C$37:$AU$37</c:f>
              <c:numCache>
                <c:formatCode>0</c:formatCode>
                <c:ptCount val="45"/>
                <c:pt idx="0" formatCode="General">
                  <c:v>-2</c:v>
                </c:pt>
                <c:pt idx="1">
                  <c:v>0.5</c:v>
                </c:pt>
                <c:pt idx="2">
                  <c:v>3</c:v>
                </c:pt>
                <c:pt idx="3">
                  <c:v>11</c:v>
                </c:pt>
                <c:pt idx="4">
                  <c:v>19</c:v>
                </c:pt>
                <c:pt idx="5">
                  <c:v>13.5</c:v>
                </c:pt>
                <c:pt idx="6">
                  <c:v>8</c:v>
                </c:pt>
                <c:pt idx="7">
                  <c:v>11.5</c:v>
                </c:pt>
                <c:pt idx="8">
                  <c:v>15</c:v>
                </c:pt>
                <c:pt idx="9">
                  <c:v>10</c:v>
                </c:pt>
                <c:pt idx="10" formatCode="General">
                  <c:v>5</c:v>
                </c:pt>
                <c:pt idx="11" formatCode="General">
                  <c:v>14</c:v>
                </c:pt>
                <c:pt idx="12" formatCode="General">
                  <c:v>27</c:v>
                </c:pt>
                <c:pt idx="13" formatCode="General">
                  <c:v>-1</c:v>
                </c:pt>
                <c:pt idx="14" formatCode="General">
                  <c:v>2</c:v>
                </c:pt>
                <c:pt idx="15" formatCode="General">
                  <c:v>2</c:v>
                </c:pt>
                <c:pt idx="16" formatCode="General">
                  <c:v>4</c:v>
                </c:pt>
                <c:pt idx="17" formatCode="General">
                  <c:v>3</c:v>
                </c:pt>
                <c:pt idx="18" formatCode="General">
                  <c:v>-8</c:v>
                </c:pt>
                <c:pt idx="19" formatCode="General">
                  <c:v>4</c:v>
                </c:pt>
                <c:pt idx="20" formatCode="General">
                  <c:v>5</c:v>
                </c:pt>
                <c:pt idx="21" formatCode="General">
                  <c:v>9</c:v>
                </c:pt>
                <c:pt idx="22" formatCode="General">
                  <c:v>2</c:v>
                </c:pt>
                <c:pt idx="23" formatCode="General">
                  <c:v>8</c:v>
                </c:pt>
                <c:pt idx="24" formatCode="General">
                  <c:v>20</c:v>
                </c:pt>
                <c:pt idx="25" formatCode="General">
                  <c:v>24</c:v>
                </c:pt>
                <c:pt idx="26" formatCode="General">
                  <c:v>24</c:v>
                </c:pt>
                <c:pt idx="27" formatCode="General">
                  <c:v>14</c:v>
                </c:pt>
                <c:pt idx="28" formatCode="General">
                  <c:v>-6</c:v>
                </c:pt>
                <c:pt idx="29" formatCode="General">
                  <c:v>3</c:v>
                </c:pt>
                <c:pt idx="30" formatCode="General">
                  <c:v>12</c:v>
                </c:pt>
                <c:pt idx="31" formatCode="General">
                  <c:v>17</c:v>
                </c:pt>
                <c:pt idx="32" formatCode="General">
                  <c:v>15</c:v>
                </c:pt>
                <c:pt idx="33" formatCode="General">
                  <c:v>14</c:v>
                </c:pt>
                <c:pt idx="34" formatCode="General">
                  <c:v>3</c:v>
                </c:pt>
                <c:pt idx="35" formatCode="General">
                  <c:v>-5</c:v>
                </c:pt>
                <c:pt idx="36" formatCode="General">
                  <c:v>2</c:v>
                </c:pt>
                <c:pt idx="37" formatCode="General">
                  <c:v>15</c:v>
                </c:pt>
                <c:pt idx="38">
                  <c:v>14.6</c:v>
                </c:pt>
                <c:pt idx="39">
                  <c:v>14.2</c:v>
                </c:pt>
                <c:pt idx="40">
                  <c:v>13.799999999999999</c:v>
                </c:pt>
                <c:pt idx="41">
                  <c:v>16.099999999999998</c:v>
                </c:pt>
                <c:pt idx="42">
                  <c:v>18.399999999999999</c:v>
                </c:pt>
                <c:pt idx="43">
                  <c:v>14.45</c:v>
                </c:pt>
                <c:pt idx="44">
                  <c:v>10.5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Län'!$B$38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Län'!$C$36:$AU$36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Län'!$C$38:$AU$38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321360"/>
        <c:axId val="156300816"/>
      </c:lineChart>
      <c:catAx>
        <c:axId val="15632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00816"/>
        <c:crosses val="autoZero"/>
        <c:auto val="1"/>
        <c:lblAlgn val="ctr"/>
        <c:lblOffset val="100"/>
        <c:noMultiLvlLbl val="0"/>
      </c:catAx>
      <c:valAx>
        <c:axId val="15630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2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Sektorer'!$B$37:$C$37</c:f>
              <c:strCache>
                <c:ptCount val="2"/>
                <c:pt idx="0">
                  <c:v>Blekinge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Sektorer'!$D$37:$AL$37</c:f>
              <c:numCache>
                <c:formatCode>0</c:formatCode>
                <c:ptCount val="35"/>
                <c:pt idx="0" formatCode="General">
                  <c:v>24</c:v>
                </c:pt>
                <c:pt idx="1">
                  <c:v>34.5</c:v>
                </c:pt>
                <c:pt idx="2" formatCode="General">
                  <c:v>45</c:v>
                </c:pt>
                <c:pt idx="3" formatCode="General">
                  <c:v>13</c:v>
                </c:pt>
                <c:pt idx="4" formatCode="General">
                  <c:v>-2</c:v>
                </c:pt>
                <c:pt idx="5" formatCode="General">
                  <c:v>5</c:v>
                </c:pt>
                <c:pt idx="6" formatCode="General">
                  <c:v>7</c:v>
                </c:pt>
                <c:pt idx="7" formatCode="General">
                  <c:v>8</c:v>
                </c:pt>
                <c:pt idx="8" formatCode="General">
                  <c:v>-16</c:v>
                </c:pt>
                <c:pt idx="9" formatCode="General">
                  <c:v>3</c:v>
                </c:pt>
                <c:pt idx="10" formatCode="General">
                  <c:v>7</c:v>
                </c:pt>
                <c:pt idx="11" formatCode="General">
                  <c:v>11</c:v>
                </c:pt>
                <c:pt idx="12" formatCode="General">
                  <c:v>2</c:v>
                </c:pt>
                <c:pt idx="13" formatCode="General">
                  <c:v>10</c:v>
                </c:pt>
                <c:pt idx="14" formatCode="General">
                  <c:v>8</c:v>
                </c:pt>
                <c:pt idx="15" formatCode="General">
                  <c:v>41</c:v>
                </c:pt>
                <c:pt idx="16" formatCode="General">
                  <c:v>33</c:v>
                </c:pt>
                <c:pt idx="17" formatCode="General">
                  <c:v>27</c:v>
                </c:pt>
                <c:pt idx="18" formatCode="General">
                  <c:v>-14</c:v>
                </c:pt>
                <c:pt idx="19" formatCode="General">
                  <c:v>-27</c:v>
                </c:pt>
                <c:pt idx="20" formatCode="General">
                  <c:v>-10</c:v>
                </c:pt>
                <c:pt idx="21" formatCode="General">
                  <c:v>15</c:v>
                </c:pt>
                <c:pt idx="22" formatCode="General">
                  <c:v>5</c:v>
                </c:pt>
                <c:pt idx="23" formatCode="General">
                  <c:v>20</c:v>
                </c:pt>
                <c:pt idx="24" formatCode="General">
                  <c:v>21</c:v>
                </c:pt>
                <c:pt idx="25" formatCode="General">
                  <c:v>-8</c:v>
                </c:pt>
                <c:pt idx="26" formatCode="General">
                  <c:v>1</c:v>
                </c:pt>
                <c:pt idx="27" formatCode="General">
                  <c:v>22</c:v>
                </c:pt>
                <c:pt idx="28">
                  <c:v>18.633333333333333</c:v>
                </c:pt>
                <c:pt idx="29">
                  <c:v>15.266666666666666</c:v>
                </c:pt>
                <c:pt idx="30">
                  <c:v>11.899999999999999</c:v>
                </c:pt>
                <c:pt idx="31">
                  <c:v>14.049999999999999</c:v>
                </c:pt>
                <c:pt idx="32">
                  <c:v>16.2</c:v>
                </c:pt>
                <c:pt idx="33">
                  <c:v>15.6</c:v>
                </c:pt>
                <c:pt idx="34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Sektorer'!$B$38:$C$38</c:f>
              <c:strCache>
                <c:ptCount val="2"/>
                <c:pt idx="0">
                  <c:v>Blekinge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Sektorer'!$D$38:$AL$38</c:f>
              <c:numCache>
                <c:formatCode>0</c:formatCode>
                <c:ptCount val="35"/>
                <c:pt idx="0" formatCode="General">
                  <c:v>9</c:v>
                </c:pt>
                <c:pt idx="1">
                  <c:v>13.5</c:v>
                </c:pt>
                <c:pt idx="2" formatCode="General">
                  <c:v>18</c:v>
                </c:pt>
                <c:pt idx="3" formatCode="General">
                  <c:v>-7</c:v>
                </c:pt>
                <c:pt idx="4" formatCode="General">
                  <c:v>4</c:v>
                </c:pt>
                <c:pt idx="5" formatCode="General">
                  <c:v>1</c:v>
                </c:pt>
                <c:pt idx="6" formatCode="General">
                  <c:v>2</c:v>
                </c:pt>
                <c:pt idx="7" formatCode="General">
                  <c:v>1</c:v>
                </c:pt>
                <c:pt idx="8" formatCode="General">
                  <c:v>-4</c:v>
                </c:pt>
                <c:pt idx="9" formatCode="General">
                  <c:v>4</c:v>
                </c:pt>
                <c:pt idx="10" formatCode="General">
                  <c:v>4</c:v>
                </c:pt>
                <c:pt idx="11" formatCode="General">
                  <c:v>8</c:v>
                </c:pt>
                <c:pt idx="12" formatCode="General">
                  <c:v>2</c:v>
                </c:pt>
                <c:pt idx="13" formatCode="General">
                  <c:v>7</c:v>
                </c:pt>
                <c:pt idx="14" formatCode="General">
                  <c:v>25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8</c:v>
                </c:pt>
                <c:pt idx="18" formatCode="General">
                  <c:v>1</c:v>
                </c:pt>
                <c:pt idx="19" formatCode="General">
                  <c:v>16</c:v>
                </c:pt>
                <c:pt idx="20" formatCode="General">
                  <c:v>20</c:v>
                </c:pt>
                <c:pt idx="21" formatCode="General">
                  <c:v>18</c:v>
                </c:pt>
                <c:pt idx="22" formatCode="General">
                  <c:v>20</c:v>
                </c:pt>
                <c:pt idx="23" formatCode="General">
                  <c:v>12</c:v>
                </c:pt>
                <c:pt idx="24" formatCode="General">
                  <c:v>-6</c:v>
                </c:pt>
                <c:pt idx="25" formatCode="General">
                  <c:v>-3</c:v>
                </c:pt>
                <c:pt idx="26" formatCode="General">
                  <c:v>2</c:v>
                </c:pt>
                <c:pt idx="27" formatCode="General">
                  <c:v>12</c:v>
                </c:pt>
                <c:pt idx="28">
                  <c:v>12.666666666666666</c:v>
                </c:pt>
                <c:pt idx="29">
                  <c:v>13.333333333333332</c:v>
                </c:pt>
                <c:pt idx="30">
                  <c:v>13.999999999999998</c:v>
                </c:pt>
                <c:pt idx="31">
                  <c:v>16.399999999999999</c:v>
                </c:pt>
                <c:pt idx="32">
                  <c:v>18.8</c:v>
                </c:pt>
                <c:pt idx="33">
                  <c:v>14.25</c:v>
                </c:pt>
                <c:pt idx="34">
                  <c:v>9.7000000000000011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381488"/>
        <c:axId val="156790536"/>
      </c:lineChart>
      <c:catAx>
        <c:axId val="15638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790536"/>
        <c:crosses val="autoZero"/>
        <c:auto val="1"/>
        <c:lblAlgn val="ctr"/>
        <c:lblOffset val="100"/>
        <c:tickLblSkip val="2"/>
        <c:noMultiLvlLbl val="0"/>
      </c:catAx>
      <c:valAx>
        <c:axId val="15679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38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Län'!$B$37</c:f>
              <c:strCache>
                <c:ptCount val="1"/>
                <c:pt idx="0">
                  <c:v>Blekinge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Län'!$C$36:$AU$36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Län'!$C$37:$AU$37</c:f>
              <c:numCache>
                <c:formatCode>0</c:formatCode>
                <c:ptCount val="45"/>
                <c:pt idx="0" formatCode="General">
                  <c:v>18</c:v>
                </c:pt>
                <c:pt idx="1">
                  <c:v>28</c:v>
                </c:pt>
                <c:pt idx="2">
                  <c:v>38</c:v>
                </c:pt>
                <c:pt idx="3">
                  <c:v>30.5</c:v>
                </c:pt>
                <c:pt idx="4">
                  <c:v>23</c:v>
                </c:pt>
                <c:pt idx="5">
                  <c:v>34</c:v>
                </c:pt>
                <c:pt idx="6">
                  <c:v>45</c:v>
                </c:pt>
                <c:pt idx="7">
                  <c:v>30.5</c:v>
                </c:pt>
                <c:pt idx="8">
                  <c:v>16</c:v>
                </c:pt>
                <c:pt idx="9">
                  <c:v>22.5</c:v>
                </c:pt>
                <c:pt idx="10" formatCode="General">
                  <c:v>29</c:v>
                </c:pt>
                <c:pt idx="11" formatCode="General">
                  <c:v>34</c:v>
                </c:pt>
                <c:pt idx="12" formatCode="General">
                  <c:v>55</c:v>
                </c:pt>
                <c:pt idx="13" formatCode="General">
                  <c:v>28</c:v>
                </c:pt>
                <c:pt idx="14" formatCode="General">
                  <c:v>22</c:v>
                </c:pt>
                <c:pt idx="15" formatCode="General">
                  <c:v>25</c:v>
                </c:pt>
                <c:pt idx="16" formatCode="General">
                  <c:v>29</c:v>
                </c:pt>
                <c:pt idx="17" formatCode="General">
                  <c:v>25</c:v>
                </c:pt>
                <c:pt idx="18" formatCode="General">
                  <c:v>14</c:v>
                </c:pt>
                <c:pt idx="19" formatCode="General">
                  <c:v>21</c:v>
                </c:pt>
                <c:pt idx="20" formatCode="General">
                  <c:v>38</c:v>
                </c:pt>
                <c:pt idx="21" formatCode="General">
                  <c:v>49</c:v>
                </c:pt>
                <c:pt idx="22" formatCode="General">
                  <c:v>36</c:v>
                </c:pt>
                <c:pt idx="23" formatCode="General">
                  <c:v>35</c:v>
                </c:pt>
                <c:pt idx="24" formatCode="General">
                  <c:v>54</c:v>
                </c:pt>
                <c:pt idx="25" formatCode="General">
                  <c:v>62</c:v>
                </c:pt>
                <c:pt idx="26" formatCode="General">
                  <c:v>52</c:v>
                </c:pt>
                <c:pt idx="27" formatCode="General">
                  <c:v>22</c:v>
                </c:pt>
                <c:pt idx="28" formatCode="General">
                  <c:v>-3</c:v>
                </c:pt>
                <c:pt idx="29" formatCode="General">
                  <c:v>-9</c:v>
                </c:pt>
                <c:pt idx="30" formatCode="General">
                  <c:v>8</c:v>
                </c:pt>
                <c:pt idx="31" formatCode="General">
                  <c:v>39</c:v>
                </c:pt>
                <c:pt idx="32" formatCode="General">
                  <c:v>49</c:v>
                </c:pt>
                <c:pt idx="33" formatCode="General">
                  <c:v>35</c:v>
                </c:pt>
                <c:pt idx="34" formatCode="General">
                  <c:v>29</c:v>
                </c:pt>
                <c:pt idx="35" formatCode="General">
                  <c:v>-3</c:v>
                </c:pt>
                <c:pt idx="36" formatCode="General">
                  <c:v>18</c:v>
                </c:pt>
                <c:pt idx="37" formatCode="General">
                  <c:v>30</c:v>
                </c:pt>
                <c:pt idx="38">
                  <c:v>31.266666666666666</c:v>
                </c:pt>
                <c:pt idx="39">
                  <c:v>32.533333333333331</c:v>
                </c:pt>
                <c:pt idx="40">
                  <c:v>33.800000000000004</c:v>
                </c:pt>
                <c:pt idx="41">
                  <c:v>33.6</c:v>
                </c:pt>
                <c:pt idx="42">
                  <c:v>33.4</c:v>
                </c:pt>
                <c:pt idx="43">
                  <c:v>28.85</c:v>
                </c:pt>
                <c:pt idx="44">
                  <c:v>24.3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Län'!$B$38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Län'!$C$36:$AU$36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Län'!$C$38:$AU$38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862664"/>
        <c:axId val="156863056"/>
      </c:lineChart>
      <c:catAx>
        <c:axId val="15686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63056"/>
        <c:crosses val="autoZero"/>
        <c:auto val="1"/>
        <c:lblAlgn val="ctr"/>
        <c:lblOffset val="100"/>
        <c:noMultiLvlLbl val="0"/>
      </c:catAx>
      <c:valAx>
        <c:axId val="15686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6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län'!$B$37:$C$37</c:f>
              <c:strCache>
                <c:ptCount val="2"/>
                <c:pt idx="0">
                  <c:v>Blekinge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län'!$D$37:$AL$37</c:f>
              <c:numCache>
                <c:formatCode>0</c:formatCode>
                <c:ptCount val="35"/>
                <c:pt idx="0" formatCode="General">
                  <c:v>39</c:v>
                </c:pt>
                <c:pt idx="1">
                  <c:v>39</c:v>
                </c:pt>
                <c:pt idx="2" formatCode="General">
                  <c:v>39</c:v>
                </c:pt>
                <c:pt idx="3" formatCode="General">
                  <c:v>29</c:v>
                </c:pt>
                <c:pt idx="4" formatCode="General">
                  <c:v>-2</c:v>
                </c:pt>
                <c:pt idx="5" formatCode="General">
                  <c:v>24</c:v>
                </c:pt>
                <c:pt idx="6" formatCode="General">
                  <c:v>21</c:v>
                </c:pt>
                <c:pt idx="7" formatCode="General">
                  <c:v>16</c:v>
                </c:pt>
                <c:pt idx="8" formatCode="General">
                  <c:v>12</c:v>
                </c:pt>
                <c:pt idx="9" formatCode="General">
                  <c:v>10</c:v>
                </c:pt>
                <c:pt idx="10" formatCode="General">
                  <c:v>31</c:v>
                </c:pt>
                <c:pt idx="11" formatCode="General">
                  <c:v>36</c:v>
                </c:pt>
                <c:pt idx="12" formatCode="General">
                  <c:v>14</c:v>
                </c:pt>
                <c:pt idx="13" formatCode="General">
                  <c:v>30</c:v>
                </c:pt>
                <c:pt idx="14" formatCode="General">
                  <c:v>43</c:v>
                </c:pt>
                <c:pt idx="15" formatCode="General">
                  <c:v>60</c:v>
                </c:pt>
                <c:pt idx="16" formatCode="General">
                  <c:v>42</c:v>
                </c:pt>
                <c:pt idx="17" formatCode="General">
                  <c:v>23</c:v>
                </c:pt>
                <c:pt idx="18" formatCode="General">
                  <c:v>-2</c:v>
                </c:pt>
                <c:pt idx="19" formatCode="General">
                  <c:v>-36</c:v>
                </c:pt>
                <c:pt idx="20" formatCode="General">
                  <c:v>11</c:v>
                </c:pt>
                <c:pt idx="21" formatCode="General">
                  <c:v>35</c:v>
                </c:pt>
                <c:pt idx="22" formatCode="General">
                  <c:v>48</c:v>
                </c:pt>
                <c:pt idx="23" formatCode="General">
                  <c:v>32</c:v>
                </c:pt>
                <c:pt idx="24" formatCode="General">
                  <c:v>20</c:v>
                </c:pt>
                <c:pt idx="25" formatCode="General">
                  <c:v>-17</c:v>
                </c:pt>
                <c:pt idx="26" formatCode="General">
                  <c:v>-8</c:v>
                </c:pt>
                <c:pt idx="27" formatCode="General">
                  <c:v>33</c:v>
                </c:pt>
                <c:pt idx="28">
                  <c:v>31.7</c:v>
                </c:pt>
                <c:pt idx="29">
                  <c:v>30.4</c:v>
                </c:pt>
                <c:pt idx="30">
                  <c:v>29.099999999999998</c:v>
                </c:pt>
                <c:pt idx="31">
                  <c:v>31.5</c:v>
                </c:pt>
                <c:pt idx="32">
                  <c:v>33.900000000000006</c:v>
                </c:pt>
                <c:pt idx="33">
                  <c:v>15.000000000000004</c:v>
                </c:pt>
                <c:pt idx="34">
                  <c:v>-3.9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län'!$B$38:$C$38</c:f>
              <c:strCache>
                <c:ptCount val="2"/>
                <c:pt idx="0">
                  <c:v>Blekinge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län'!$D$38:$AL$38</c:f>
              <c:numCache>
                <c:formatCode>0</c:formatCode>
                <c:ptCount val="35"/>
                <c:pt idx="0" formatCode="General">
                  <c:v>28</c:v>
                </c:pt>
                <c:pt idx="1">
                  <c:v>46.5</c:v>
                </c:pt>
                <c:pt idx="2" formatCode="General">
                  <c:v>65</c:v>
                </c:pt>
                <c:pt idx="3" formatCode="General">
                  <c:v>27</c:v>
                </c:pt>
                <c:pt idx="4" formatCode="General">
                  <c:v>55</c:v>
                </c:pt>
                <c:pt idx="5" formatCode="General">
                  <c:v>27</c:v>
                </c:pt>
                <c:pt idx="6" formatCode="General">
                  <c:v>41</c:v>
                </c:pt>
                <c:pt idx="7" formatCode="General">
                  <c:v>40</c:v>
                </c:pt>
                <c:pt idx="8" formatCode="General">
                  <c:v>16</c:v>
                </c:pt>
                <c:pt idx="9" formatCode="General">
                  <c:v>36</c:v>
                </c:pt>
                <c:pt idx="10" formatCode="General">
                  <c:v>47</c:v>
                </c:pt>
                <c:pt idx="11" formatCode="General">
                  <c:v>63</c:v>
                </c:pt>
                <c:pt idx="12" formatCode="General">
                  <c:v>60</c:v>
                </c:pt>
                <c:pt idx="13" formatCode="General">
                  <c:v>42</c:v>
                </c:pt>
                <c:pt idx="14" formatCode="General">
                  <c:v>64</c:v>
                </c:pt>
                <c:pt idx="15" formatCode="General">
                  <c:v>65</c:v>
                </c:pt>
                <c:pt idx="16" formatCode="General">
                  <c:v>66</c:v>
                </c:pt>
                <c:pt idx="17" formatCode="General">
                  <c:v>21</c:v>
                </c:pt>
                <c:pt idx="18" formatCode="General">
                  <c:v>-6</c:v>
                </c:pt>
                <c:pt idx="19" formatCode="General">
                  <c:v>22</c:v>
                </c:pt>
                <c:pt idx="20" formatCode="General">
                  <c:v>7</c:v>
                </c:pt>
                <c:pt idx="21" formatCode="General">
                  <c:v>43</c:v>
                </c:pt>
                <c:pt idx="22" formatCode="General">
                  <c:v>53</c:v>
                </c:pt>
                <c:pt idx="23" formatCode="General">
                  <c:v>44</c:v>
                </c:pt>
                <c:pt idx="24" formatCode="General">
                  <c:v>62</c:v>
                </c:pt>
                <c:pt idx="25" formatCode="General">
                  <c:v>50</c:v>
                </c:pt>
                <c:pt idx="26" formatCode="General">
                  <c:v>38</c:v>
                </c:pt>
                <c:pt idx="27" formatCode="General">
                  <c:v>29</c:v>
                </c:pt>
                <c:pt idx="28">
                  <c:v>30.799999999999997</c:v>
                </c:pt>
                <c:pt idx="29">
                  <c:v>32.599999999999994</c:v>
                </c:pt>
                <c:pt idx="30">
                  <c:v>34.4</c:v>
                </c:pt>
                <c:pt idx="31">
                  <c:v>33.85</c:v>
                </c:pt>
                <c:pt idx="32">
                  <c:v>33.300000000000004</c:v>
                </c:pt>
                <c:pt idx="33">
                  <c:v>31.3</c:v>
                </c:pt>
                <c:pt idx="34">
                  <c:v>29.299999999999997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863840"/>
        <c:axId val="156864232"/>
      </c:lineChart>
      <c:catAx>
        <c:axId val="156863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64232"/>
        <c:crosses val="autoZero"/>
        <c:auto val="1"/>
        <c:lblAlgn val="ctr"/>
        <c:lblOffset val="100"/>
        <c:tickLblSkip val="2"/>
        <c:noMultiLvlLbl val="0"/>
      </c:catAx>
      <c:valAx>
        <c:axId val="156864232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6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'!$L$3</c:f>
              <c:strCache>
                <c:ptCount val="1"/>
                <c:pt idx="0">
                  <c:v>Blekinge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'!$L$4:$L$10</c:f>
              <c:numCache>
                <c:formatCode>0%</c:formatCode>
                <c:ptCount val="7"/>
                <c:pt idx="0">
                  <c:v>0.63</c:v>
                </c:pt>
                <c:pt idx="1">
                  <c:v>7.6999999999999999E-2</c:v>
                </c:pt>
                <c:pt idx="2">
                  <c:v>0.13300000000000001</c:v>
                </c:pt>
                <c:pt idx="3">
                  <c:v>4.7E-2</c:v>
                </c:pt>
                <c:pt idx="4">
                  <c:v>8.9999999999999993E-3</c:v>
                </c:pt>
                <c:pt idx="5">
                  <c:v>4.7E-2</c:v>
                </c:pt>
                <c:pt idx="6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6865016"/>
        <c:axId val="156865408"/>
      </c:barChart>
      <c:catAx>
        <c:axId val="156865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65408"/>
        <c:crosses val="autoZero"/>
        <c:auto val="1"/>
        <c:lblAlgn val="ctr"/>
        <c:lblOffset val="100"/>
        <c:noMultiLvlLbl val="0"/>
      </c:catAx>
      <c:valAx>
        <c:axId val="15686540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686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Län'!$B$37</c:f>
              <c:strCache>
                <c:ptCount val="1"/>
                <c:pt idx="0">
                  <c:v>Blekinge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Län'!$C$36:$AU$36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Län'!$C$37:$AU$37</c:f>
              <c:numCache>
                <c:formatCode>0</c:formatCode>
                <c:ptCount val="45"/>
                <c:pt idx="0">
                  <c:v>20</c:v>
                </c:pt>
                <c:pt idx="1">
                  <c:v>27</c:v>
                </c:pt>
                <c:pt idx="2">
                  <c:v>34</c:v>
                </c:pt>
                <c:pt idx="3">
                  <c:v>27.5</c:v>
                </c:pt>
                <c:pt idx="4">
                  <c:v>21</c:v>
                </c:pt>
                <c:pt idx="5">
                  <c:v>31.5</c:v>
                </c:pt>
                <c:pt idx="6">
                  <c:v>42</c:v>
                </c:pt>
                <c:pt idx="7">
                  <c:v>36.5</c:v>
                </c:pt>
                <c:pt idx="8">
                  <c:v>31</c:v>
                </c:pt>
                <c:pt idx="9">
                  <c:v>34</c:v>
                </c:pt>
                <c:pt idx="10">
                  <c:v>37</c:v>
                </c:pt>
                <c:pt idx="11">
                  <c:v>51</c:v>
                </c:pt>
                <c:pt idx="12">
                  <c:v>60</c:v>
                </c:pt>
                <c:pt idx="13">
                  <c:v>17</c:v>
                </c:pt>
                <c:pt idx="14" formatCode="General">
                  <c:v>34</c:v>
                </c:pt>
                <c:pt idx="15" formatCode="General">
                  <c:v>29</c:v>
                </c:pt>
                <c:pt idx="16" formatCode="General">
                  <c:v>34</c:v>
                </c:pt>
                <c:pt idx="17" formatCode="General">
                  <c:v>31</c:v>
                </c:pt>
                <c:pt idx="18" formatCode="General">
                  <c:v>21</c:v>
                </c:pt>
                <c:pt idx="19" formatCode="General">
                  <c:v>20</c:v>
                </c:pt>
                <c:pt idx="20" formatCode="General">
                  <c:v>34</c:v>
                </c:pt>
                <c:pt idx="21" formatCode="General">
                  <c:v>44</c:v>
                </c:pt>
                <c:pt idx="22" formatCode="General">
                  <c:v>38</c:v>
                </c:pt>
                <c:pt idx="23" formatCode="General">
                  <c:v>37</c:v>
                </c:pt>
                <c:pt idx="24" formatCode="General">
                  <c:v>48</c:v>
                </c:pt>
                <c:pt idx="25" formatCode="General">
                  <c:v>62</c:v>
                </c:pt>
                <c:pt idx="26" formatCode="General">
                  <c:v>62</c:v>
                </c:pt>
                <c:pt idx="27" formatCode="General">
                  <c:v>47</c:v>
                </c:pt>
                <c:pt idx="28" formatCode="General">
                  <c:v>-1</c:v>
                </c:pt>
                <c:pt idx="29" formatCode="General">
                  <c:v>-5</c:v>
                </c:pt>
                <c:pt idx="30" formatCode="General">
                  <c:v>1</c:v>
                </c:pt>
                <c:pt idx="31" formatCode="General">
                  <c:v>39</c:v>
                </c:pt>
                <c:pt idx="32" formatCode="General">
                  <c:v>41</c:v>
                </c:pt>
                <c:pt idx="33" formatCode="General">
                  <c:v>33</c:v>
                </c:pt>
                <c:pt idx="34" formatCode="General">
                  <c:v>2</c:v>
                </c:pt>
                <c:pt idx="35" formatCode="General">
                  <c:v>-6</c:v>
                </c:pt>
                <c:pt idx="36" formatCode="General">
                  <c:v>-12</c:v>
                </c:pt>
                <c:pt idx="37" formatCode="General">
                  <c:v>21</c:v>
                </c:pt>
                <c:pt idx="38">
                  <c:v>28.433333333333334</c:v>
                </c:pt>
                <c:pt idx="39">
                  <c:v>35.866666666666667</c:v>
                </c:pt>
                <c:pt idx="40">
                  <c:v>43.300000000000004</c:v>
                </c:pt>
                <c:pt idx="41">
                  <c:v>39.549999999999997</c:v>
                </c:pt>
                <c:pt idx="42">
                  <c:v>35.799999999999997</c:v>
                </c:pt>
                <c:pt idx="43">
                  <c:v>33.65</c:v>
                </c:pt>
                <c:pt idx="44">
                  <c:v>31.5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Län'!$B$38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Län'!$C$36:$AU$36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Län'!$C$38:$AU$38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866192"/>
        <c:axId val="156053208"/>
      </c:lineChart>
      <c:catAx>
        <c:axId val="156866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3208"/>
        <c:crosses val="autoZero"/>
        <c:auto val="1"/>
        <c:lblAlgn val="ctr"/>
        <c:lblOffset val="100"/>
        <c:noMultiLvlLbl val="0"/>
      </c:catAx>
      <c:valAx>
        <c:axId val="15605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8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län'!$B$37:$C$37</c:f>
              <c:strCache>
                <c:ptCount val="2"/>
                <c:pt idx="0">
                  <c:v>Blekinge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län'!$D$37:$AL$37</c:f>
              <c:numCache>
                <c:formatCode>0</c:formatCode>
                <c:ptCount val="35"/>
                <c:pt idx="0" formatCode="General">
                  <c:v>55</c:v>
                </c:pt>
                <c:pt idx="1">
                  <c:v>63.5</c:v>
                </c:pt>
                <c:pt idx="2" formatCode="General">
                  <c:v>72</c:v>
                </c:pt>
                <c:pt idx="3" formatCode="General">
                  <c:v>25</c:v>
                </c:pt>
                <c:pt idx="4" formatCode="General">
                  <c:v>12</c:v>
                </c:pt>
                <c:pt idx="5" formatCode="General">
                  <c:v>25</c:v>
                </c:pt>
                <c:pt idx="6" formatCode="General">
                  <c:v>27</c:v>
                </c:pt>
                <c:pt idx="7" formatCode="General">
                  <c:v>23</c:v>
                </c:pt>
                <c:pt idx="8" formatCode="General">
                  <c:v>12</c:v>
                </c:pt>
                <c:pt idx="9" formatCode="General">
                  <c:v>19</c:v>
                </c:pt>
                <c:pt idx="10" formatCode="General">
                  <c:v>28</c:v>
                </c:pt>
                <c:pt idx="11" formatCode="General">
                  <c:v>37</c:v>
                </c:pt>
                <c:pt idx="12" formatCode="General">
                  <c:v>29</c:v>
                </c:pt>
                <c:pt idx="13" formatCode="General">
                  <c:v>34</c:v>
                </c:pt>
                <c:pt idx="14" formatCode="General">
                  <c:v>37</c:v>
                </c:pt>
                <c:pt idx="15" formatCode="General">
                  <c:v>57</c:v>
                </c:pt>
                <c:pt idx="16" formatCode="General">
                  <c:v>70</c:v>
                </c:pt>
                <c:pt idx="17" formatCode="General">
                  <c:v>43</c:v>
                </c:pt>
                <c:pt idx="18" formatCode="General">
                  <c:v>-13</c:v>
                </c:pt>
                <c:pt idx="19" formatCode="General">
                  <c:v>-34</c:v>
                </c:pt>
                <c:pt idx="20" formatCode="General">
                  <c:v>1</c:v>
                </c:pt>
                <c:pt idx="21" formatCode="General">
                  <c:v>19</c:v>
                </c:pt>
                <c:pt idx="22" formatCode="General">
                  <c:v>28</c:v>
                </c:pt>
                <c:pt idx="23" formatCode="General">
                  <c:v>49</c:v>
                </c:pt>
                <c:pt idx="24" formatCode="General">
                  <c:v>25</c:v>
                </c:pt>
                <c:pt idx="25" formatCode="General">
                  <c:v>-9</c:v>
                </c:pt>
                <c:pt idx="26" formatCode="General">
                  <c:v>2</c:v>
                </c:pt>
                <c:pt idx="27" formatCode="General">
                  <c:v>28</c:v>
                </c:pt>
                <c:pt idx="28">
                  <c:v>29.333333333333329</c:v>
                </c:pt>
                <c:pt idx="29">
                  <c:v>30.666666666666664</c:v>
                </c:pt>
                <c:pt idx="30">
                  <c:v>32</c:v>
                </c:pt>
                <c:pt idx="31">
                  <c:v>36.4</c:v>
                </c:pt>
                <c:pt idx="32">
                  <c:v>40.799999999999997</c:v>
                </c:pt>
                <c:pt idx="33">
                  <c:v>18.849999999999998</c:v>
                </c:pt>
                <c:pt idx="34">
                  <c:v>-3.1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län'!$B$38:$C$38</c:f>
              <c:strCache>
                <c:ptCount val="2"/>
                <c:pt idx="0">
                  <c:v>Blekinge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län'!$D$36:$AL$36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län'!$D$38:$AL$38</c:f>
              <c:numCache>
                <c:formatCode>0</c:formatCode>
                <c:ptCount val="35"/>
                <c:pt idx="0" formatCode="General">
                  <c:v>48</c:v>
                </c:pt>
                <c:pt idx="1">
                  <c:v>49.5</c:v>
                </c:pt>
                <c:pt idx="2" formatCode="General">
                  <c:v>51</c:v>
                </c:pt>
                <c:pt idx="3" formatCode="General">
                  <c:v>12</c:v>
                </c:pt>
                <c:pt idx="4" formatCode="General">
                  <c:v>46</c:v>
                </c:pt>
                <c:pt idx="5" formatCode="General">
                  <c:v>31</c:v>
                </c:pt>
                <c:pt idx="6" formatCode="General">
                  <c:v>38</c:v>
                </c:pt>
                <c:pt idx="7" formatCode="General">
                  <c:v>35</c:v>
                </c:pt>
                <c:pt idx="8" formatCode="General">
                  <c:v>26</c:v>
                </c:pt>
                <c:pt idx="9" formatCode="General">
                  <c:v>20</c:v>
                </c:pt>
                <c:pt idx="10" formatCode="General">
                  <c:v>37</c:v>
                </c:pt>
                <c:pt idx="11" formatCode="General">
                  <c:v>46</c:v>
                </c:pt>
                <c:pt idx="12" formatCode="General">
                  <c:v>41</c:v>
                </c:pt>
                <c:pt idx="13" formatCode="General">
                  <c:v>39</c:v>
                </c:pt>
                <c:pt idx="14" formatCode="General">
                  <c:v>53</c:v>
                </c:pt>
                <c:pt idx="15" formatCode="General">
                  <c:v>66</c:v>
                </c:pt>
                <c:pt idx="16" formatCode="General">
                  <c:v>58</c:v>
                </c:pt>
                <c:pt idx="17" formatCode="General">
                  <c:v>49</c:v>
                </c:pt>
                <c:pt idx="18" formatCode="General">
                  <c:v>12</c:v>
                </c:pt>
                <c:pt idx="19" formatCode="General">
                  <c:v>8</c:v>
                </c:pt>
                <c:pt idx="20" formatCode="General">
                  <c:v>2</c:v>
                </c:pt>
                <c:pt idx="21" formatCode="General">
                  <c:v>47</c:v>
                </c:pt>
                <c:pt idx="22" formatCode="General">
                  <c:v>46</c:v>
                </c:pt>
                <c:pt idx="23" formatCode="General">
                  <c:v>28</c:v>
                </c:pt>
                <c:pt idx="24" formatCode="General">
                  <c:v>-6</c:v>
                </c:pt>
                <c:pt idx="25" formatCode="General">
                  <c:v>-5</c:v>
                </c:pt>
                <c:pt idx="26" formatCode="General">
                  <c:v>-17</c:v>
                </c:pt>
                <c:pt idx="27" formatCode="General">
                  <c:v>18</c:v>
                </c:pt>
                <c:pt idx="28">
                  <c:v>26.966666666666669</c:v>
                </c:pt>
                <c:pt idx="29">
                  <c:v>35.933333333333337</c:v>
                </c:pt>
                <c:pt idx="30">
                  <c:v>44.900000000000006</c:v>
                </c:pt>
                <c:pt idx="31">
                  <c:v>39.950000000000003</c:v>
                </c:pt>
                <c:pt idx="32">
                  <c:v>35</c:v>
                </c:pt>
                <c:pt idx="33">
                  <c:v>36.35</c:v>
                </c:pt>
                <c:pt idx="34">
                  <c:v>37.700000000000003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53992"/>
        <c:axId val="156054384"/>
      </c:lineChart>
      <c:catAx>
        <c:axId val="156053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4384"/>
        <c:crosses val="autoZero"/>
        <c:auto val="1"/>
        <c:lblAlgn val="ctr"/>
        <c:lblOffset val="100"/>
        <c:tickLblSkip val="2"/>
        <c:noMultiLvlLbl val="0"/>
      </c:catAx>
      <c:valAx>
        <c:axId val="15605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Län'!$B$37</c:f>
              <c:strCache>
                <c:ptCount val="1"/>
                <c:pt idx="0">
                  <c:v>Blekinge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Län'!$C$36:$AU$36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Län'!$C$37:$AU$37</c:f>
              <c:numCache>
                <c:formatCode>0</c:formatCode>
                <c:ptCount val="45"/>
                <c:pt idx="0">
                  <c:v>36</c:v>
                </c:pt>
                <c:pt idx="1">
                  <c:v>55.5</c:v>
                </c:pt>
                <c:pt idx="2">
                  <c:v>75</c:v>
                </c:pt>
                <c:pt idx="3">
                  <c:v>69</c:v>
                </c:pt>
                <c:pt idx="4">
                  <c:v>63</c:v>
                </c:pt>
                <c:pt idx="5">
                  <c:v>79</c:v>
                </c:pt>
                <c:pt idx="6">
                  <c:v>95</c:v>
                </c:pt>
                <c:pt idx="7">
                  <c:v>78.5</c:v>
                </c:pt>
                <c:pt idx="8">
                  <c:v>62</c:v>
                </c:pt>
                <c:pt idx="9">
                  <c:v>66.5</c:v>
                </c:pt>
                <c:pt idx="10">
                  <c:v>71</c:v>
                </c:pt>
                <c:pt idx="11">
                  <c:v>99</c:v>
                </c:pt>
                <c:pt idx="12">
                  <c:v>142</c:v>
                </c:pt>
                <c:pt idx="13" formatCode="General">
                  <c:v>44</c:v>
                </c:pt>
                <c:pt idx="14" formatCode="General">
                  <c:v>58</c:v>
                </c:pt>
                <c:pt idx="15" formatCode="General">
                  <c:v>56</c:v>
                </c:pt>
                <c:pt idx="16" formatCode="General">
                  <c:v>67</c:v>
                </c:pt>
                <c:pt idx="17" formatCode="General">
                  <c:v>59</c:v>
                </c:pt>
                <c:pt idx="18" formatCode="General">
                  <c:v>27</c:v>
                </c:pt>
                <c:pt idx="19" formatCode="General">
                  <c:v>45</c:v>
                </c:pt>
                <c:pt idx="20" formatCode="General">
                  <c:v>77</c:v>
                </c:pt>
                <c:pt idx="21" formatCode="General">
                  <c:v>102</c:v>
                </c:pt>
                <c:pt idx="22" formatCode="General">
                  <c:v>76</c:v>
                </c:pt>
                <c:pt idx="23" formatCode="General">
                  <c:v>80</c:v>
                </c:pt>
                <c:pt idx="24" formatCode="General">
                  <c:v>122</c:v>
                </c:pt>
                <c:pt idx="25" formatCode="General">
                  <c:v>148</c:v>
                </c:pt>
                <c:pt idx="26" formatCode="General">
                  <c:v>138</c:v>
                </c:pt>
                <c:pt idx="27" formatCode="General">
                  <c:v>83</c:v>
                </c:pt>
                <c:pt idx="28" formatCode="General">
                  <c:v>-10</c:v>
                </c:pt>
                <c:pt idx="29" formatCode="General">
                  <c:v>-11</c:v>
                </c:pt>
                <c:pt idx="30" formatCode="General">
                  <c:v>21</c:v>
                </c:pt>
                <c:pt idx="31" formatCode="General">
                  <c:v>95</c:v>
                </c:pt>
                <c:pt idx="32" formatCode="General">
                  <c:v>105</c:v>
                </c:pt>
                <c:pt idx="33" formatCode="General">
                  <c:v>82</c:v>
                </c:pt>
                <c:pt idx="34" formatCode="General">
                  <c:v>34</c:v>
                </c:pt>
                <c:pt idx="35" formatCode="General">
                  <c:v>-14</c:v>
                </c:pt>
                <c:pt idx="36" formatCode="General">
                  <c:v>8</c:v>
                </c:pt>
                <c:pt idx="37" formatCode="General">
                  <c:v>66</c:v>
                </c:pt>
                <c:pt idx="38">
                  <c:v>74.266666666666666</c:v>
                </c:pt>
                <c:pt idx="39">
                  <c:v>82.533333333333331</c:v>
                </c:pt>
                <c:pt idx="40">
                  <c:v>90.800000000000011</c:v>
                </c:pt>
                <c:pt idx="41">
                  <c:v>89.2</c:v>
                </c:pt>
                <c:pt idx="42">
                  <c:v>87.6</c:v>
                </c:pt>
                <c:pt idx="43">
                  <c:v>76.949999999999989</c:v>
                </c:pt>
                <c:pt idx="44">
                  <c:v>66.3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Län'!$B$38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Län'!$C$36:$AU$36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Län'!$C$38:$AU$38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55168"/>
        <c:axId val="156055560"/>
      </c:lineChart>
      <c:catAx>
        <c:axId val="1560551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5560"/>
        <c:crosses val="autoZero"/>
        <c:auto val="1"/>
        <c:lblAlgn val="ctr"/>
        <c:lblOffset val="100"/>
        <c:noMultiLvlLbl val="0"/>
      </c:catAx>
      <c:valAx>
        <c:axId val="15605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8985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Omsättningsutveckling, </a:t>
            </a:r>
            <a:r>
              <a:rPr lang="sv-SE" sz="3600" dirty="0"/>
              <a:t>industri- och tjänstesektor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178846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944769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Blekinge län </a:t>
            </a:r>
            <a:r>
              <a:rPr lang="sv-SE" sz="3600" dirty="0" smtClean="0"/>
              <a:t>2000-2016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856969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(118 i Blekinge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0000" lnSpcReduction="20000"/>
          </a:bodyPr>
          <a:lstStyle/>
          <a:p>
            <a:r>
              <a:rPr lang="sv-SE" b="1" dirty="0"/>
              <a:t>Småföretagskonjunkturen </a:t>
            </a:r>
            <a:r>
              <a:rPr lang="sv-SE" dirty="0" smtClean="0"/>
              <a:t>har </a:t>
            </a:r>
            <a:r>
              <a:rPr lang="sv-SE" dirty="0"/>
              <a:t>fortsatt hämta </a:t>
            </a:r>
            <a:r>
              <a:rPr lang="sv-SE" dirty="0" smtClean="0"/>
              <a:t>sig</a:t>
            </a:r>
            <a:endParaRPr lang="sv-SE" dirty="0"/>
          </a:p>
          <a:p>
            <a:pPr>
              <a:buFontTx/>
              <a:buChar char="-"/>
            </a:pPr>
            <a:r>
              <a:rPr lang="sv-SE" dirty="0" smtClean="0"/>
              <a:t>Indikatorn </a:t>
            </a:r>
            <a:r>
              <a:rPr lang="sv-SE" dirty="0"/>
              <a:t>för </a:t>
            </a:r>
            <a:r>
              <a:rPr lang="sv-SE" dirty="0" smtClean="0"/>
              <a:t>länet: 88</a:t>
            </a:r>
            <a:r>
              <a:rPr lang="sv-SE" dirty="0"/>
              <a:t>, </a:t>
            </a:r>
            <a:r>
              <a:rPr lang="sv-SE" dirty="0" smtClean="0"/>
              <a:t>för riksgenomsnittet: 80                                       </a:t>
            </a:r>
          </a:p>
          <a:p>
            <a:pPr>
              <a:buFontTx/>
              <a:buChar char="-"/>
            </a:pPr>
            <a:r>
              <a:rPr lang="sv-SE" dirty="0"/>
              <a:t>F</a:t>
            </a:r>
            <a:r>
              <a:rPr lang="sv-SE" dirty="0" smtClean="0"/>
              <a:t>örväntas avta </a:t>
            </a:r>
            <a:r>
              <a:rPr lang="sv-SE" dirty="0"/>
              <a:t>framöver, industrisektorn mest </a:t>
            </a:r>
            <a:r>
              <a:rPr lang="sv-SE" dirty="0" smtClean="0"/>
              <a:t>pessimistiska</a:t>
            </a:r>
            <a:endParaRPr lang="sv-SE" dirty="0"/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har ökat sedan 2015</a:t>
            </a:r>
          </a:p>
          <a:p>
            <a:pPr>
              <a:buFontTx/>
              <a:buChar char="-"/>
            </a:pPr>
            <a:r>
              <a:rPr lang="sv-SE" dirty="0" smtClean="0"/>
              <a:t>Nettotal för länet: 18, för riksgenomsnittet: 14</a:t>
            </a:r>
          </a:p>
          <a:p>
            <a:pPr>
              <a:buFontTx/>
              <a:buChar char="-"/>
            </a:pPr>
            <a:r>
              <a:rPr lang="sv-SE" dirty="0" smtClean="0"/>
              <a:t>Lägre tillväxttakt förväntas det kommandet året, tjänstesektorn mer negativ </a:t>
            </a:r>
          </a:p>
          <a:p>
            <a:r>
              <a:rPr lang="sv-SE" dirty="0" smtClean="0"/>
              <a:t>Tillväxttakten för </a:t>
            </a:r>
            <a:r>
              <a:rPr lang="sv-SE" b="1" dirty="0" smtClean="0"/>
              <a:t>orderingången </a:t>
            </a:r>
            <a:r>
              <a:rPr lang="sv-SE" dirty="0" smtClean="0"/>
              <a:t>har fallit det gånga året:</a:t>
            </a:r>
            <a:endParaRPr lang="sv-SE" b="1" dirty="0" smtClean="0"/>
          </a:p>
          <a:p>
            <a:pPr>
              <a:buFontTx/>
              <a:buChar char="-"/>
            </a:pPr>
            <a:r>
              <a:rPr lang="sv-SE" dirty="0" smtClean="0"/>
              <a:t>Nettotalet </a:t>
            </a:r>
            <a:r>
              <a:rPr lang="sv-SE" dirty="0" smtClean="0"/>
              <a:t>år 2015: 34, år 2016: 29</a:t>
            </a:r>
          </a:p>
          <a:p>
            <a:pPr>
              <a:buFontTx/>
              <a:buChar char="-"/>
            </a:pPr>
            <a:r>
              <a:rPr lang="sv-SE" dirty="0" smtClean="0"/>
              <a:t>Tjänstesektorn upplevt en mindre ökning </a:t>
            </a:r>
          </a:p>
          <a:p>
            <a:pPr>
              <a:buFontTx/>
              <a:buChar char="-"/>
            </a:pPr>
            <a:r>
              <a:rPr lang="sv-SE" dirty="0" smtClean="0"/>
              <a:t>Förväntas minska de kommande 12 månaderna, industrisektorn mest dyster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har fallit tillbaka något</a:t>
            </a:r>
          </a:p>
          <a:p>
            <a:pPr>
              <a:buFontTx/>
              <a:buChar char="-"/>
            </a:pPr>
            <a:r>
              <a:rPr lang="sv-SE" dirty="0" smtClean="0"/>
              <a:t>Nettotal </a:t>
            </a:r>
            <a:r>
              <a:rPr lang="sv-SE" dirty="0" smtClean="0"/>
              <a:t>för länet: 36, för riksgenomsnittet: 33 </a:t>
            </a:r>
          </a:p>
          <a:p>
            <a:pPr>
              <a:buFontTx/>
              <a:buChar char="-"/>
            </a:pPr>
            <a:r>
              <a:rPr lang="sv-SE" dirty="0" smtClean="0"/>
              <a:t>Förväntas bli en fallande omsättning, industriföretagen mer pessimistiska </a:t>
            </a:r>
          </a:p>
          <a:p>
            <a:pPr>
              <a:buFontTx/>
              <a:buChar char="-"/>
            </a:pP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pPr>
              <a:buFontTx/>
              <a:buChar char="-"/>
            </a:pPr>
            <a:endParaRPr lang="sv-SE" b="1" dirty="0" smtClean="0"/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endParaRPr lang="sv-SE" dirty="0" smtClean="0"/>
          </a:p>
          <a:p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b="1" dirty="0"/>
              <a:t>Tillväxten av </a:t>
            </a:r>
            <a:r>
              <a:rPr lang="sv-SE" b="1" dirty="0" smtClean="0"/>
              <a:t>lönsamhet</a:t>
            </a:r>
            <a:r>
              <a:rPr lang="sv-SE" dirty="0" smtClean="0"/>
              <a:t> ligger i linje med riket:</a:t>
            </a:r>
          </a:p>
          <a:p>
            <a:pPr>
              <a:buFontTx/>
              <a:buChar char="-"/>
            </a:pPr>
            <a:r>
              <a:rPr lang="sv-SE" dirty="0" smtClean="0"/>
              <a:t>Nettotal: 25</a:t>
            </a:r>
          </a:p>
          <a:p>
            <a:pPr>
              <a:buFontTx/>
              <a:buChar char="-"/>
            </a:pPr>
            <a:r>
              <a:rPr lang="sv-SE" dirty="0" smtClean="0"/>
              <a:t>Tjänste- och industriföretagen tror på något minskad ökning i lönsamhet; framförallt industrisektorn</a:t>
            </a:r>
            <a:r>
              <a:rPr lang="sv-SE" b="1" dirty="0" smtClean="0"/>
              <a:t> </a:t>
            </a:r>
          </a:p>
          <a:p>
            <a:r>
              <a:rPr lang="sv-SE" dirty="0" smtClean="0"/>
              <a:t>69 % av företagen anser att de har </a:t>
            </a:r>
            <a:r>
              <a:rPr lang="sv-SE" b="1" dirty="0" smtClean="0"/>
              <a:t>goda utsikter att expandera</a:t>
            </a:r>
          </a:p>
          <a:p>
            <a:pPr>
              <a:buFontTx/>
              <a:buChar char="-"/>
            </a:pPr>
            <a:r>
              <a:rPr lang="sv-SE" dirty="0" smtClean="0"/>
              <a:t>För riksgenomsnittet är detta 70 %  </a:t>
            </a:r>
          </a:p>
          <a:p>
            <a:r>
              <a:rPr lang="sv-SE" b="1" dirty="0" smtClean="0"/>
              <a:t>Främsta tillväxthindren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 smtClean="0"/>
              <a:t>Höga arbetskraftskostnader och tuff konkurrens </a:t>
            </a:r>
          </a:p>
          <a:p>
            <a:r>
              <a:rPr lang="sv-SE" dirty="0" smtClean="0"/>
              <a:t>Den största </a:t>
            </a:r>
            <a:r>
              <a:rPr lang="sv-SE" b="1" dirty="0" smtClean="0"/>
              <a:t>konjunkturrisken </a:t>
            </a:r>
            <a:r>
              <a:rPr lang="sv-SE" dirty="0" smtClean="0"/>
              <a:t>är den svenska ekonomiska utvecklingen </a:t>
            </a:r>
          </a:p>
          <a:p>
            <a:r>
              <a:rPr lang="sv-SE" dirty="0" smtClean="0"/>
              <a:t>De största </a:t>
            </a:r>
            <a:r>
              <a:rPr lang="sv-SE" b="1" dirty="0" smtClean="0"/>
              <a:t>politiska riskerna</a:t>
            </a:r>
            <a:r>
              <a:rPr lang="sv-SE" dirty="0" smtClean="0"/>
              <a:t>:</a:t>
            </a:r>
          </a:p>
          <a:p>
            <a:pPr marL="457200" indent="-457200">
              <a:buAutoNum type="arabicPeriod"/>
            </a:pPr>
            <a:r>
              <a:rPr lang="sv-SE" dirty="0" smtClean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 smtClean="0"/>
              <a:t>Skattekostnader </a:t>
            </a:r>
          </a:p>
          <a:p>
            <a:pPr marL="457200" indent="-457200">
              <a:buAutoNum type="arabicPeriod"/>
            </a:pP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endParaRPr lang="sv-SE" b="1" dirty="0" smtClean="0"/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Blekinge län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45002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93336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36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480</Words>
  <Application>Microsoft Office PowerPoint</Application>
  <PresentationFormat>Bildspel på skärmen (16:9)</PresentationFormat>
  <Paragraphs>86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Blekinge län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36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Blekinge län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482</cp:revision>
  <cp:lastPrinted>2015-11-05T08:54:09Z</cp:lastPrinted>
  <dcterms:created xsi:type="dcterms:W3CDTF">2010-04-12T23:12:02Z</dcterms:created>
  <dcterms:modified xsi:type="dcterms:W3CDTF">2016-09-06T07:16:46Z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